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7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73ABE-BA06-46AC-B68E-ACD9E7CC42D1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9D96B-141B-4FA8-BEDF-3EE78EE754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1602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9D96B-141B-4FA8-BEDF-3EE78EE754D3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6512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409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1090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8699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63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0301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9200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9199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711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711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730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0225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56784-C0E6-476D-9B84-69FECC599387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6BBCE-CB0E-4CC1-A49B-0C50F59A21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444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timm\Desktop\Ergebnisse der Auswertung vom 04.02.2014\Zeitlicher Verlauf\Mittlere Score-Werte SF-36 Gesamtskala _bl.emf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161"/>
          <a:stretch/>
        </p:blipFill>
        <p:spPr bwMode="auto">
          <a:xfrm>
            <a:off x="971550" y="1035844"/>
            <a:ext cx="7200900" cy="4395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2987824" y="4365104"/>
            <a:ext cx="4104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Blue: </a:t>
            </a:r>
            <a:r>
              <a:rPr lang="de-DE" sz="1200" dirty="0" err="1" smtClean="0"/>
              <a:t>newer</a:t>
            </a:r>
            <a:r>
              <a:rPr lang="de-DE" sz="1200" dirty="0" smtClean="0"/>
              <a:t> </a:t>
            </a:r>
            <a:r>
              <a:rPr lang="de-DE" sz="1200" dirty="0" err="1" smtClean="0"/>
              <a:t>componds</a:t>
            </a:r>
            <a:r>
              <a:rPr lang="de-DE" sz="1200" dirty="0" smtClean="0"/>
              <a:t> </a:t>
            </a:r>
            <a:r>
              <a:rPr lang="de-DE" sz="1200" dirty="0" err="1" smtClean="0"/>
              <a:t>Red</a:t>
            </a:r>
            <a:r>
              <a:rPr lang="de-DE" sz="1200" dirty="0" smtClean="0"/>
              <a:t>: </a:t>
            </a:r>
            <a:r>
              <a:rPr lang="de-DE" sz="1200" dirty="0" err="1" smtClean="0"/>
              <a:t>conventional</a:t>
            </a:r>
            <a:r>
              <a:rPr lang="de-DE" sz="1200" dirty="0" smtClean="0"/>
              <a:t> </a:t>
            </a:r>
            <a:r>
              <a:rPr lang="de-DE" sz="1200" dirty="0" err="1" smtClean="0"/>
              <a:t>compounds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2767353425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Bildschirmpräsentation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timm</dc:creator>
  <cp:lastModifiedBy>timm</cp:lastModifiedBy>
  <cp:revision>2</cp:revision>
  <dcterms:created xsi:type="dcterms:W3CDTF">2020-02-05T08:10:11Z</dcterms:created>
  <dcterms:modified xsi:type="dcterms:W3CDTF">2020-02-05T08:15:17Z</dcterms:modified>
</cp:coreProperties>
</file>