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74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70112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1417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533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95633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4332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74791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5561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49950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14370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55716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4274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23FE2-1534-4EF0-B1CD-D6E7B0D66BD3}" type="datetimeFigureOut">
              <a:rPr lang="de-DE" smtClean="0"/>
              <a:t>05.02.2020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9B730-6EBD-4C91-AF2E-36193D301DC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5017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timm\Desktop\Ergebnisse der Auswertung vom 11.02.2014\Zeitlicher Verlauf\Mittlere Score-Werte CGI-I mit CGI-S am V0 korrigiert.emf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9190"/>
          <a:stretch/>
        </p:blipFill>
        <p:spPr bwMode="auto">
          <a:xfrm>
            <a:off x="1643063" y="1266825"/>
            <a:ext cx="5857875" cy="3926967"/>
          </a:xfrm>
          <a:prstGeom prst="rect">
            <a:avLst/>
          </a:prstGeom>
          <a:noFill/>
        </p:spPr>
      </p:pic>
      <p:sp>
        <p:nvSpPr>
          <p:cNvPr id="5" name="Textfeld 4"/>
          <p:cNvSpPr txBox="1"/>
          <p:nvPr/>
        </p:nvSpPr>
        <p:spPr>
          <a:xfrm>
            <a:off x="3635896" y="1916832"/>
            <a:ext cx="36586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err="1" smtClean="0"/>
              <a:t>Red</a:t>
            </a:r>
            <a:r>
              <a:rPr lang="de-DE" sz="1200" dirty="0" smtClean="0"/>
              <a:t>: </a:t>
            </a:r>
            <a:r>
              <a:rPr lang="de-DE" sz="1200" dirty="0" err="1" smtClean="0"/>
              <a:t>conventional</a:t>
            </a:r>
            <a:r>
              <a:rPr lang="de-DE" sz="1200" dirty="0" smtClean="0"/>
              <a:t> </a:t>
            </a:r>
            <a:r>
              <a:rPr lang="de-DE" sz="1200" dirty="0" err="1" smtClean="0"/>
              <a:t>compounds</a:t>
            </a:r>
            <a:r>
              <a:rPr lang="de-DE" sz="1200" dirty="0" smtClean="0"/>
              <a:t>, </a:t>
            </a:r>
            <a:r>
              <a:rPr lang="de-DE" sz="1200" dirty="0" err="1" smtClean="0"/>
              <a:t>blue</a:t>
            </a:r>
            <a:r>
              <a:rPr lang="de-DE" sz="1200" dirty="0" smtClean="0"/>
              <a:t>: </a:t>
            </a:r>
            <a:r>
              <a:rPr lang="de-DE" sz="1200" dirty="0" err="1" smtClean="0"/>
              <a:t>newer</a:t>
            </a:r>
            <a:r>
              <a:rPr lang="de-DE" sz="1200" dirty="0" smtClean="0"/>
              <a:t> </a:t>
            </a:r>
            <a:r>
              <a:rPr lang="de-DE" sz="1200" dirty="0" err="1" smtClean="0"/>
              <a:t>compounds</a:t>
            </a:r>
            <a:endParaRPr lang="de-DE" sz="1200" dirty="0" smtClean="0"/>
          </a:p>
          <a:p>
            <a:r>
              <a:rPr lang="de-DE" sz="1200" dirty="0" err="1" smtClean="0"/>
              <a:t>Visit</a:t>
            </a:r>
            <a:r>
              <a:rPr lang="de-DE" sz="1200" dirty="0" smtClean="0"/>
              <a:t> 0: CGI-S </a:t>
            </a:r>
            <a:r>
              <a:rPr lang="de-DE" sz="1200" dirty="0" err="1" smtClean="0"/>
              <a:t>value</a:t>
            </a:r>
            <a:endParaRPr lang="de-DE" sz="1200" dirty="0"/>
          </a:p>
        </p:txBody>
      </p:sp>
    </p:spTree>
    <p:extLst>
      <p:ext uri="{BB962C8B-B14F-4D97-AF65-F5344CB8AC3E}">
        <p14:creationId xmlns:p14="http://schemas.microsoft.com/office/powerpoint/2010/main" val="1003974297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Bildschirmpräsentation (4:3)</PresentationFormat>
  <Paragraphs>2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timm</dc:creator>
  <cp:lastModifiedBy>timm</cp:lastModifiedBy>
  <cp:revision>1</cp:revision>
  <dcterms:created xsi:type="dcterms:W3CDTF">2020-02-05T12:57:58Z</dcterms:created>
  <dcterms:modified xsi:type="dcterms:W3CDTF">2020-02-05T13:03:57Z</dcterms:modified>
</cp:coreProperties>
</file>