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Lst>
  <p:sldSz cx="12192000" cy="6858000"/>
  <p:notesSz cx="6858000" cy="9144000"/>
  <p:defaultText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114" d="100"/>
          <a:sy n="114" d="100"/>
        </p:scale>
        <p:origin x="414" y="14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elfolie">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497AB55C-CB1B-42CC-9EFD-B1D130DB1696}"/>
              </a:ext>
            </a:extLst>
          </p:cNvPr>
          <p:cNvSpPr>
            <a:spLocks noGrp="1"/>
          </p:cNvSpPr>
          <p:nvPr>
            <p:ph type="ctrTitle"/>
          </p:nvPr>
        </p:nvSpPr>
        <p:spPr>
          <a:xfrm>
            <a:off x="1524000" y="1122363"/>
            <a:ext cx="9144000" cy="2387600"/>
          </a:xfrm>
        </p:spPr>
        <p:txBody>
          <a:bodyPr anchor="b"/>
          <a:lstStyle>
            <a:lvl1pPr algn="ctr">
              <a:defRPr sz="6000"/>
            </a:lvl1pPr>
          </a:lstStyle>
          <a:p>
            <a:r>
              <a:rPr lang="de-DE"/>
              <a:t>Mastertitelformat bearbeiten</a:t>
            </a:r>
          </a:p>
        </p:txBody>
      </p:sp>
      <p:sp>
        <p:nvSpPr>
          <p:cNvPr id="3" name="Untertitel 2">
            <a:extLst>
              <a:ext uri="{FF2B5EF4-FFF2-40B4-BE49-F238E27FC236}">
                <a16:creationId xmlns:a16="http://schemas.microsoft.com/office/drawing/2014/main" id="{E726D93F-2AC7-4435-AAF8-0F3D931A727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de-DE"/>
              <a:t>Master-Untertitelformat bearbeiten</a:t>
            </a:r>
          </a:p>
        </p:txBody>
      </p:sp>
      <p:sp>
        <p:nvSpPr>
          <p:cNvPr id="4" name="Datumsplatzhalter 3">
            <a:extLst>
              <a:ext uri="{FF2B5EF4-FFF2-40B4-BE49-F238E27FC236}">
                <a16:creationId xmlns:a16="http://schemas.microsoft.com/office/drawing/2014/main" id="{D8AE9006-822F-4402-95E3-A51E01971853}"/>
              </a:ext>
            </a:extLst>
          </p:cNvPr>
          <p:cNvSpPr>
            <a:spLocks noGrp="1"/>
          </p:cNvSpPr>
          <p:nvPr>
            <p:ph type="dt" sz="half" idx="10"/>
          </p:nvPr>
        </p:nvSpPr>
        <p:spPr/>
        <p:txBody>
          <a:bodyPr/>
          <a:lstStyle/>
          <a:p>
            <a:fld id="{54B0EA69-987F-45EA-9E8F-5FC45792D5FF}" type="datetimeFigureOut">
              <a:rPr lang="de-DE" smtClean="0"/>
              <a:t>22.04.2024</a:t>
            </a:fld>
            <a:endParaRPr lang="de-DE"/>
          </a:p>
        </p:txBody>
      </p:sp>
      <p:sp>
        <p:nvSpPr>
          <p:cNvPr id="5" name="Fußzeilenplatzhalter 4">
            <a:extLst>
              <a:ext uri="{FF2B5EF4-FFF2-40B4-BE49-F238E27FC236}">
                <a16:creationId xmlns:a16="http://schemas.microsoft.com/office/drawing/2014/main" id="{A4040AA0-E139-42F7-A636-E7BE622CC8A1}"/>
              </a:ext>
            </a:extLst>
          </p:cNvPr>
          <p:cNvSpPr>
            <a:spLocks noGrp="1"/>
          </p:cNvSpPr>
          <p:nvPr>
            <p:ph type="ftr" sz="quarter" idx="11"/>
          </p:nvPr>
        </p:nvSpPr>
        <p:spPr/>
        <p:txBody>
          <a:bodyPr/>
          <a:lstStyle/>
          <a:p>
            <a:endParaRPr lang="de-DE"/>
          </a:p>
        </p:txBody>
      </p:sp>
      <p:sp>
        <p:nvSpPr>
          <p:cNvPr id="6" name="Foliennummernplatzhalter 5">
            <a:extLst>
              <a:ext uri="{FF2B5EF4-FFF2-40B4-BE49-F238E27FC236}">
                <a16:creationId xmlns:a16="http://schemas.microsoft.com/office/drawing/2014/main" id="{195D4128-3FC8-41CB-994C-7D2CD769FE58}"/>
              </a:ext>
            </a:extLst>
          </p:cNvPr>
          <p:cNvSpPr>
            <a:spLocks noGrp="1"/>
          </p:cNvSpPr>
          <p:nvPr>
            <p:ph type="sldNum" sz="quarter" idx="12"/>
          </p:nvPr>
        </p:nvSpPr>
        <p:spPr/>
        <p:txBody>
          <a:bodyPr/>
          <a:lstStyle/>
          <a:p>
            <a:fld id="{0D1CB0CB-3F20-4302-8E86-C1CA2E748B9F}" type="slidenum">
              <a:rPr lang="de-DE" smtClean="0"/>
              <a:t>‹Nr.›</a:t>
            </a:fld>
            <a:endParaRPr lang="de-DE"/>
          </a:p>
        </p:txBody>
      </p:sp>
    </p:spTree>
    <p:extLst>
      <p:ext uri="{BB962C8B-B14F-4D97-AF65-F5344CB8AC3E}">
        <p14:creationId xmlns:p14="http://schemas.microsoft.com/office/powerpoint/2010/main" val="278239118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el und Inhal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C76F6A49-9D1F-46A7-A946-46B9DD45FDA8}"/>
              </a:ext>
            </a:extLst>
          </p:cNvPr>
          <p:cNvSpPr>
            <a:spLocks noGrp="1"/>
          </p:cNvSpPr>
          <p:nvPr>
            <p:ph type="title"/>
          </p:nvPr>
        </p:nvSpPr>
        <p:spPr/>
        <p:txBody>
          <a:bodyPr/>
          <a:lstStyle/>
          <a:p>
            <a:r>
              <a:rPr lang="de-DE"/>
              <a:t>Mastertitelformat bearbeiten</a:t>
            </a:r>
          </a:p>
        </p:txBody>
      </p:sp>
      <p:sp>
        <p:nvSpPr>
          <p:cNvPr id="3" name="Inhaltsplatzhalter 2">
            <a:extLst>
              <a:ext uri="{FF2B5EF4-FFF2-40B4-BE49-F238E27FC236}">
                <a16:creationId xmlns:a16="http://schemas.microsoft.com/office/drawing/2014/main" id="{6064CA6D-3350-4576-BBD6-A97B6B378237}"/>
              </a:ext>
            </a:extLst>
          </p:cNvPr>
          <p:cNvSpPr>
            <a:spLocks noGrp="1"/>
          </p:cNvSpPr>
          <p:nvPr>
            <p:ph idx="1"/>
          </p:nvPr>
        </p:nvSpPr>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p>
        </p:txBody>
      </p:sp>
      <p:sp>
        <p:nvSpPr>
          <p:cNvPr id="4" name="Datumsplatzhalter 3">
            <a:extLst>
              <a:ext uri="{FF2B5EF4-FFF2-40B4-BE49-F238E27FC236}">
                <a16:creationId xmlns:a16="http://schemas.microsoft.com/office/drawing/2014/main" id="{57A200E3-3303-4FF4-9721-D258CE051BDC}"/>
              </a:ext>
            </a:extLst>
          </p:cNvPr>
          <p:cNvSpPr>
            <a:spLocks noGrp="1"/>
          </p:cNvSpPr>
          <p:nvPr>
            <p:ph type="dt" sz="half" idx="10"/>
          </p:nvPr>
        </p:nvSpPr>
        <p:spPr/>
        <p:txBody>
          <a:bodyPr/>
          <a:lstStyle/>
          <a:p>
            <a:fld id="{54B0EA69-987F-45EA-9E8F-5FC45792D5FF}" type="datetimeFigureOut">
              <a:rPr lang="de-DE" smtClean="0"/>
              <a:t>22.04.2024</a:t>
            </a:fld>
            <a:endParaRPr lang="de-DE"/>
          </a:p>
        </p:txBody>
      </p:sp>
      <p:sp>
        <p:nvSpPr>
          <p:cNvPr id="5" name="Fußzeilenplatzhalter 4">
            <a:extLst>
              <a:ext uri="{FF2B5EF4-FFF2-40B4-BE49-F238E27FC236}">
                <a16:creationId xmlns:a16="http://schemas.microsoft.com/office/drawing/2014/main" id="{5F4BA254-E28C-488C-9001-CC828FBB7072}"/>
              </a:ext>
            </a:extLst>
          </p:cNvPr>
          <p:cNvSpPr>
            <a:spLocks noGrp="1"/>
          </p:cNvSpPr>
          <p:nvPr>
            <p:ph type="ftr" sz="quarter" idx="11"/>
          </p:nvPr>
        </p:nvSpPr>
        <p:spPr/>
        <p:txBody>
          <a:bodyPr/>
          <a:lstStyle/>
          <a:p>
            <a:endParaRPr lang="de-DE"/>
          </a:p>
        </p:txBody>
      </p:sp>
      <p:sp>
        <p:nvSpPr>
          <p:cNvPr id="6" name="Foliennummernplatzhalter 5">
            <a:extLst>
              <a:ext uri="{FF2B5EF4-FFF2-40B4-BE49-F238E27FC236}">
                <a16:creationId xmlns:a16="http://schemas.microsoft.com/office/drawing/2014/main" id="{784B6E13-1685-4C02-A5BF-DF6483ACFA41}"/>
              </a:ext>
            </a:extLst>
          </p:cNvPr>
          <p:cNvSpPr>
            <a:spLocks noGrp="1"/>
          </p:cNvSpPr>
          <p:nvPr>
            <p:ph type="sldNum" sz="quarter" idx="12"/>
          </p:nvPr>
        </p:nvSpPr>
        <p:spPr/>
        <p:txBody>
          <a:bodyPr/>
          <a:lstStyle/>
          <a:p>
            <a:fld id="{0D1CB0CB-3F20-4302-8E86-C1CA2E748B9F}" type="slidenum">
              <a:rPr lang="de-DE" smtClean="0"/>
              <a:t>‹Nr.›</a:t>
            </a:fld>
            <a:endParaRPr lang="de-DE"/>
          </a:p>
        </p:txBody>
      </p:sp>
    </p:spTree>
    <p:extLst>
      <p:ext uri="{BB962C8B-B14F-4D97-AF65-F5344CB8AC3E}">
        <p14:creationId xmlns:p14="http://schemas.microsoft.com/office/powerpoint/2010/main" val="263397497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Abschnitts-&#10;übersch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E3112FC8-9B5F-4330-8F07-49C43D6DEB9D}"/>
              </a:ext>
            </a:extLst>
          </p:cNvPr>
          <p:cNvSpPr>
            <a:spLocks noGrp="1"/>
          </p:cNvSpPr>
          <p:nvPr>
            <p:ph type="title"/>
          </p:nvPr>
        </p:nvSpPr>
        <p:spPr>
          <a:xfrm>
            <a:off x="831850" y="1709738"/>
            <a:ext cx="10515600" cy="2852737"/>
          </a:xfrm>
        </p:spPr>
        <p:txBody>
          <a:bodyPr anchor="b"/>
          <a:lstStyle>
            <a:lvl1pPr>
              <a:defRPr sz="6000"/>
            </a:lvl1pPr>
          </a:lstStyle>
          <a:p>
            <a:r>
              <a:rPr lang="de-DE"/>
              <a:t>Mastertitelformat bearbeiten</a:t>
            </a:r>
          </a:p>
        </p:txBody>
      </p:sp>
      <p:sp>
        <p:nvSpPr>
          <p:cNvPr id="3" name="Textplatzhalter 2">
            <a:extLst>
              <a:ext uri="{FF2B5EF4-FFF2-40B4-BE49-F238E27FC236}">
                <a16:creationId xmlns:a16="http://schemas.microsoft.com/office/drawing/2014/main" id="{293FC556-1347-43FF-A3F5-14AA82E293FD}"/>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de-DE"/>
              <a:t>Mastertextformat bearbeiten</a:t>
            </a:r>
          </a:p>
        </p:txBody>
      </p:sp>
      <p:sp>
        <p:nvSpPr>
          <p:cNvPr id="4" name="Datumsplatzhalter 3">
            <a:extLst>
              <a:ext uri="{FF2B5EF4-FFF2-40B4-BE49-F238E27FC236}">
                <a16:creationId xmlns:a16="http://schemas.microsoft.com/office/drawing/2014/main" id="{3F42E83F-5AA5-42E3-A8FE-6817B59F2132}"/>
              </a:ext>
            </a:extLst>
          </p:cNvPr>
          <p:cNvSpPr>
            <a:spLocks noGrp="1"/>
          </p:cNvSpPr>
          <p:nvPr>
            <p:ph type="dt" sz="half" idx="10"/>
          </p:nvPr>
        </p:nvSpPr>
        <p:spPr/>
        <p:txBody>
          <a:bodyPr/>
          <a:lstStyle/>
          <a:p>
            <a:fld id="{54B0EA69-987F-45EA-9E8F-5FC45792D5FF}" type="datetimeFigureOut">
              <a:rPr lang="de-DE" smtClean="0"/>
              <a:t>22.04.2024</a:t>
            </a:fld>
            <a:endParaRPr lang="de-DE"/>
          </a:p>
        </p:txBody>
      </p:sp>
      <p:sp>
        <p:nvSpPr>
          <p:cNvPr id="5" name="Fußzeilenplatzhalter 4">
            <a:extLst>
              <a:ext uri="{FF2B5EF4-FFF2-40B4-BE49-F238E27FC236}">
                <a16:creationId xmlns:a16="http://schemas.microsoft.com/office/drawing/2014/main" id="{6FBC193B-820C-426E-A3A1-C06D20A19384}"/>
              </a:ext>
            </a:extLst>
          </p:cNvPr>
          <p:cNvSpPr>
            <a:spLocks noGrp="1"/>
          </p:cNvSpPr>
          <p:nvPr>
            <p:ph type="ftr" sz="quarter" idx="11"/>
          </p:nvPr>
        </p:nvSpPr>
        <p:spPr/>
        <p:txBody>
          <a:bodyPr/>
          <a:lstStyle/>
          <a:p>
            <a:endParaRPr lang="de-DE"/>
          </a:p>
        </p:txBody>
      </p:sp>
      <p:sp>
        <p:nvSpPr>
          <p:cNvPr id="6" name="Foliennummernplatzhalter 5">
            <a:extLst>
              <a:ext uri="{FF2B5EF4-FFF2-40B4-BE49-F238E27FC236}">
                <a16:creationId xmlns:a16="http://schemas.microsoft.com/office/drawing/2014/main" id="{8AB5C6D0-591D-4D1D-9097-8C665293FF2C}"/>
              </a:ext>
            </a:extLst>
          </p:cNvPr>
          <p:cNvSpPr>
            <a:spLocks noGrp="1"/>
          </p:cNvSpPr>
          <p:nvPr>
            <p:ph type="sldNum" sz="quarter" idx="12"/>
          </p:nvPr>
        </p:nvSpPr>
        <p:spPr/>
        <p:txBody>
          <a:bodyPr/>
          <a:lstStyle/>
          <a:p>
            <a:fld id="{0D1CB0CB-3F20-4302-8E86-C1CA2E748B9F}" type="slidenum">
              <a:rPr lang="de-DE" smtClean="0"/>
              <a:t>‹Nr.›</a:t>
            </a:fld>
            <a:endParaRPr lang="de-DE"/>
          </a:p>
        </p:txBody>
      </p:sp>
    </p:spTree>
    <p:extLst>
      <p:ext uri="{BB962C8B-B14F-4D97-AF65-F5344CB8AC3E}">
        <p14:creationId xmlns:p14="http://schemas.microsoft.com/office/powerpoint/2010/main" val="427849398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Zwei Inhalte">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7B864D6-4CEB-4E4C-B7DA-0DD3C22A0AD3}"/>
              </a:ext>
            </a:extLst>
          </p:cNvPr>
          <p:cNvSpPr>
            <a:spLocks noGrp="1"/>
          </p:cNvSpPr>
          <p:nvPr>
            <p:ph type="title"/>
          </p:nvPr>
        </p:nvSpPr>
        <p:spPr/>
        <p:txBody>
          <a:bodyPr/>
          <a:lstStyle/>
          <a:p>
            <a:r>
              <a:rPr lang="de-DE"/>
              <a:t>Mastertitelformat bearbeiten</a:t>
            </a:r>
          </a:p>
        </p:txBody>
      </p:sp>
      <p:sp>
        <p:nvSpPr>
          <p:cNvPr id="3" name="Inhaltsplatzhalter 2">
            <a:extLst>
              <a:ext uri="{FF2B5EF4-FFF2-40B4-BE49-F238E27FC236}">
                <a16:creationId xmlns:a16="http://schemas.microsoft.com/office/drawing/2014/main" id="{4497A9B5-26ED-4F01-AF28-ACC4DA61BFB5}"/>
              </a:ext>
            </a:extLst>
          </p:cNvPr>
          <p:cNvSpPr>
            <a:spLocks noGrp="1"/>
          </p:cNvSpPr>
          <p:nvPr>
            <p:ph sz="half" idx="1"/>
          </p:nvPr>
        </p:nvSpPr>
        <p:spPr>
          <a:xfrm>
            <a:off x="838200" y="1825625"/>
            <a:ext cx="5181600" cy="435133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p>
        </p:txBody>
      </p:sp>
      <p:sp>
        <p:nvSpPr>
          <p:cNvPr id="4" name="Inhaltsplatzhalter 3">
            <a:extLst>
              <a:ext uri="{FF2B5EF4-FFF2-40B4-BE49-F238E27FC236}">
                <a16:creationId xmlns:a16="http://schemas.microsoft.com/office/drawing/2014/main" id="{7C2E3B33-27D4-45E1-A983-417023148C8A}"/>
              </a:ext>
            </a:extLst>
          </p:cNvPr>
          <p:cNvSpPr>
            <a:spLocks noGrp="1"/>
          </p:cNvSpPr>
          <p:nvPr>
            <p:ph sz="half" idx="2"/>
          </p:nvPr>
        </p:nvSpPr>
        <p:spPr>
          <a:xfrm>
            <a:off x="6172200" y="1825625"/>
            <a:ext cx="5181600" cy="435133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p>
        </p:txBody>
      </p:sp>
      <p:sp>
        <p:nvSpPr>
          <p:cNvPr id="5" name="Datumsplatzhalter 4">
            <a:extLst>
              <a:ext uri="{FF2B5EF4-FFF2-40B4-BE49-F238E27FC236}">
                <a16:creationId xmlns:a16="http://schemas.microsoft.com/office/drawing/2014/main" id="{0DC40CAF-AAF2-43A9-B47C-E62305A529AF}"/>
              </a:ext>
            </a:extLst>
          </p:cNvPr>
          <p:cNvSpPr>
            <a:spLocks noGrp="1"/>
          </p:cNvSpPr>
          <p:nvPr>
            <p:ph type="dt" sz="half" idx="10"/>
          </p:nvPr>
        </p:nvSpPr>
        <p:spPr/>
        <p:txBody>
          <a:bodyPr/>
          <a:lstStyle/>
          <a:p>
            <a:fld id="{54B0EA69-987F-45EA-9E8F-5FC45792D5FF}" type="datetimeFigureOut">
              <a:rPr lang="de-DE" smtClean="0"/>
              <a:t>22.04.2024</a:t>
            </a:fld>
            <a:endParaRPr lang="de-DE"/>
          </a:p>
        </p:txBody>
      </p:sp>
      <p:sp>
        <p:nvSpPr>
          <p:cNvPr id="6" name="Fußzeilenplatzhalter 5">
            <a:extLst>
              <a:ext uri="{FF2B5EF4-FFF2-40B4-BE49-F238E27FC236}">
                <a16:creationId xmlns:a16="http://schemas.microsoft.com/office/drawing/2014/main" id="{17B12411-5E67-4FDE-B00E-96ACE23A58C7}"/>
              </a:ext>
            </a:extLst>
          </p:cNvPr>
          <p:cNvSpPr>
            <a:spLocks noGrp="1"/>
          </p:cNvSpPr>
          <p:nvPr>
            <p:ph type="ftr" sz="quarter" idx="11"/>
          </p:nvPr>
        </p:nvSpPr>
        <p:spPr/>
        <p:txBody>
          <a:bodyPr/>
          <a:lstStyle/>
          <a:p>
            <a:endParaRPr lang="de-DE"/>
          </a:p>
        </p:txBody>
      </p:sp>
      <p:sp>
        <p:nvSpPr>
          <p:cNvPr id="7" name="Foliennummernplatzhalter 6">
            <a:extLst>
              <a:ext uri="{FF2B5EF4-FFF2-40B4-BE49-F238E27FC236}">
                <a16:creationId xmlns:a16="http://schemas.microsoft.com/office/drawing/2014/main" id="{E3C23D36-9DE6-4BEC-9BE6-41423234477B}"/>
              </a:ext>
            </a:extLst>
          </p:cNvPr>
          <p:cNvSpPr>
            <a:spLocks noGrp="1"/>
          </p:cNvSpPr>
          <p:nvPr>
            <p:ph type="sldNum" sz="quarter" idx="12"/>
          </p:nvPr>
        </p:nvSpPr>
        <p:spPr/>
        <p:txBody>
          <a:bodyPr/>
          <a:lstStyle/>
          <a:p>
            <a:fld id="{0D1CB0CB-3F20-4302-8E86-C1CA2E748B9F}" type="slidenum">
              <a:rPr lang="de-DE" smtClean="0"/>
              <a:t>‹Nr.›</a:t>
            </a:fld>
            <a:endParaRPr lang="de-DE"/>
          </a:p>
        </p:txBody>
      </p:sp>
    </p:spTree>
    <p:extLst>
      <p:ext uri="{BB962C8B-B14F-4D97-AF65-F5344CB8AC3E}">
        <p14:creationId xmlns:p14="http://schemas.microsoft.com/office/powerpoint/2010/main" val="5639058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Vergleich">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F5B05689-61BB-4D42-AFBB-1CA100D18FC9}"/>
              </a:ext>
            </a:extLst>
          </p:cNvPr>
          <p:cNvSpPr>
            <a:spLocks noGrp="1"/>
          </p:cNvSpPr>
          <p:nvPr>
            <p:ph type="title"/>
          </p:nvPr>
        </p:nvSpPr>
        <p:spPr>
          <a:xfrm>
            <a:off x="839788" y="365125"/>
            <a:ext cx="10515600" cy="1325563"/>
          </a:xfrm>
        </p:spPr>
        <p:txBody>
          <a:bodyPr/>
          <a:lstStyle/>
          <a:p>
            <a:r>
              <a:rPr lang="de-DE"/>
              <a:t>Mastertitelformat bearbeiten</a:t>
            </a:r>
          </a:p>
        </p:txBody>
      </p:sp>
      <p:sp>
        <p:nvSpPr>
          <p:cNvPr id="3" name="Textplatzhalter 2">
            <a:extLst>
              <a:ext uri="{FF2B5EF4-FFF2-40B4-BE49-F238E27FC236}">
                <a16:creationId xmlns:a16="http://schemas.microsoft.com/office/drawing/2014/main" id="{E3F03B47-A339-4A34-8949-D3BAED99EC96}"/>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a:t>Mastertextformat bearbeiten</a:t>
            </a:r>
          </a:p>
        </p:txBody>
      </p:sp>
      <p:sp>
        <p:nvSpPr>
          <p:cNvPr id="4" name="Inhaltsplatzhalter 3">
            <a:extLst>
              <a:ext uri="{FF2B5EF4-FFF2-40B4-BE49-F238E27FC236}">
                <a16:creationId xmlns:a16="http://schemas.microsoft.com/office/drawing/2014/main" id="{5F4ABD4E-09DE-4250-9526-20D30B1358F3}"/>
              </a:ext>
            </a:extLst>
          </p:cNvPr>
          <p:cNvSpPr>
            <a:spLocks noGrp="1"/>
          </p:cNvSpPr>
          <p:nvPr>
            <p:ph sz="half" idx="2"/>
          </p:nvPr>
        </p:nvSpPr>
        <p:spPr>
          <a:xfrm>
            <a:off x="839788" y="2505075"/>
            <a:ext cx="5157787" cy="368458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p>
        </p:txBody>
      </p:sp>
      <p:sp>
        <p:nvSpPr>
          <p:cNvPr id="5" name="Textplatzhalter 4">
            <a:extLst>
              <a:ext uri="{FF2B5EF4-FFF2-40B4-BE49-F238E27FC236}">
                <a16:creationId xmlns:a16="http://schemas.microsoft.com/office/drawing/2014/main" id="{4960E04C-C567-4CA5-A8BF-A9AB1F834F06}"/>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a:t>Mastertextformat bearbeiten</a:t>
            </a:r>
          </a:p>
        </p:txBody>
      </p:sp>
      <p:sp>
        <p:nvSpPr>
          <p:cNvPr id="6" name="Inhaltsplatzhalter 5">
            <a:extLst>
              <a:ext uri="{FF2B5EF4-FFF2-40B4-BE49-F238E27FC236}">
                <a16:creationId xmlns:a16="http://schemas.microsoft.com/office/drawing/2014/main" id="{D220C9EE-EE35-4C7E-90B2-4FF392C17386}"/>
              </a:ext>
            </a:extLst>
          </p:cNvPr>
          <p:cNvSpPr>
            <a:spLocks noGrp="1"/>
          </p:cNvSpPr>
          <p:nvPr>
            <p:ph sz="quarter" idx="4"/>
          </p:nvPr>
        </p:nvSpPr>
        <p:spPr>
          <a:xfrm>
            <a:off x="6172200" y="2505075"/>
            <a:ext cx="5183188" cy="368458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p>
        </p:txBody>
      </p:sp>
      <p:sp>
        <p:nvSpPr>
          <p:cNvPr id="7" name="Datumsplatzhalter 6">
            <a:extLst>
              <a:ext uri="{FF2B5EF4-FFF2-40B4-BE49-F238E27FC236}">
                <a16:creationId xmlns:a16="http://schemas.microsoft.com/office/drawing/2014/main" id="{A0547166-58C7-4114-BB0F-03C5820A9A9A}"/>
              </a:ext>
            </a:extLst>
          </p:cNvPr>
          <p:cNvSpPr>
            <a:spLocks noGrp="1"/>
          </p:cNvSpPr>
          <p:nvPr>
            <p:ph type="dt" sz="half" idx="10"/>
          </p:nvPr>
        </p:nvSpPr>
        <p:spPr/>
        <p:txBody>
          <a:bodyPr/>
          <a:lstStyle/>
          <a:p>
            <a:fld id="{54B0EA69-987F-45EA-9E8F-5FC45792D5FF}" type="datetimeFigureOut">
              <a:rPr lang="de-DE" smtClean="0"/>
              <a:t>22.04.2024</a:t>
            </a:fld>
            <a:endParaRPr lang="de-DE"/>
          </a:p>
        </p:txBody>
      </p:sp>
      <p:sp>
        <p:nvSpPr>
          <p:cNvPr id="8" name="Fußzeilenplatzhalter 7">
            <a:extLst>
              <a:ext uri="{FF2B5EF4-FFF2-40B4-BE49-F238E27FC236}">
                <a16:creationId xmlns:a16="http://schemas.microsoft.com/office/drawing/2014/main" id="{593CB199-62A2-4BC9-AC8F-5EB449778EA1}"/>
              </a:ext>
            </a:extLst>
          </p:cNvPr>
          <p:cNvSpPr>
            <a:spLocks noGrp="1"/>
          </p:cNvSpPr>
          <p:nvPr>
            <p:ph type="ftr" sz="quarter" idx="11"/>
          </p:nvPr>
        </p:nvSpPr>
        <p:spPr/>
        <p:txBody>
          <a:bodyPr/>
          <a:lstStyle/>
          <a:p>
            <a:endParaRPr lang="de-DE"/>
          </a:p>
        </p:txBody>
      </p:sp>
      <p:sp>
        <p:nvSpPr>
          <p:cNvPr id="9" name="Foliennummernplatzhalter 8">
            <a:extLst>
              <a:ext uri="{FF2B5EF4-FFF2-40B4-BE49-F238E27FC236}">
                <a16:creationId xmlns:a16="http://schemas.microsoft.com/office/drawing/2014/main" id="{285C56D6-672F-43EB-A027-E85585418905}"/>
              </a:ext>
            </a:extLst>
          </p:cNvPr>
          <p:cNvSpPr>
            <a:spLocks noGrp="1"/>
          </p:cNvSpPr>
          <p:nvPr>
            <p:ph type="sldNum" sz="quarter" idx="12"/>
          </p:nvPr>
        </p:nvSpPr>
        <p:spPr/>
        <p:txBody>
          <a:bodyPr/>
          <a:lstStyle/>
          <a:p>
            <a:fld id="{0D1CB0CB-3F20-4302-8E86-C1CA2E748B9F}" type="slidenum">
              <a:rPr lang="de-DE" smtClean="0"/>
              <a:t>‹Nr.›</a:t>
            </a:fld>
            <a:endParaRPr lang="de-DE"/>
          </a:p>
        </p:txBody>
      </p:sp>
    </p:spTree>
    <p:extLst>
      <p:ext uri="{BB962C8B-B14F-4D97-AF65-F5344CB8AC3E}">
        <p14:creationId xmlns:p14="http://schemas.microsoft.com/office/powerpoint/2010/main" val="128321127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Nur Titel">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5FE07FB3-7D14-4C16-A35D-348CA8A0389A}"/>
              </a:ext>
            </a:extLst>
          </p:cNvPr>
          <p:cNvSpPr>
            <a:spLocks noGrp="1"/>
          </p:cNvSpPr>
          <p:nvPr>
            <p:ph type="title"/>
          </p:nvPr>
        </p:nvSpPr>
        <p:spPr/>
        <p:txBody>
          <a:bodyPr/>
          <a:lstStyle/>
          <a:p>
            <a:r>
              <a:rPr lang="de-DE"/>
              <a:t>Mastertitelformat bearbeiten</a:t>
            </a:r>
          </a:p>
        </p:txBody>
      </p:sp>
      <p:sp>
        <p:nvSpPr>
          <p:cNvPr id="3" name="Datumsplatzhalter 2">
            <a:extLst>
              <a:ext uri="{FF2B5EF4-FFF2-40B4-BE49-F238E27FC236}">
                <a16:creationId xmlns:a16="http://schemas.microsoft.com/office/drawing/2014/main" id="{363BE301-EE57-4BA9-954F-F4417BAC2C82}"/>
              </a:ext>
            </a:extLst>
          </p:cNvPr>
          <p:cNvSpPr>
            <a:spLocks noGrp="1"/>
          </p:cNvSpPr>
          <p:nvPr>
            <p:ph type="dt" sz="half" idx="10"/>
          </p:nvPr>
        </p:nvSpPr>
        <p:spPr/>
        <p:txBody>
          <a:bodyPr/>
          <a:lstStyle/>
          <a:p>
            <a:fld id="{54B0EA69-987F-45EA-9E8F-5FC45792D5FF}" type="datetimeFigureOut">
              <a:rPr lang="de-DE" smtClean="0"/>
              <a:t>22.04.2024</a:t>
            </a:fld>
            <a:endParaRPr lang="de-DE"/>
          </a:p>
        </p:txBody>
      </p:sp>
      <p:sp>
        <p:nvSpPr>
          <p:cNvPr id="4" name="Fußzeilenplatzhalter 3">
            <a:extLst>
              <a:ext uri="{FF2B5EF4-FFF2-40B4-BE49-F238E27FC236}">
                <a16:creationId xmlns:a16="http://schemas.microsoft.com/office/drawing/2014/main" id="{E120D04A-A1F0-45A2-BCAD-A410D884D986}"/>
              </a:ext>
            </a:extLst>
          </p:cNvPr>
          <p:cNvSpPr>
            <a:spLocks noGrp="1"/>
          </p:cNvSpPr>
          <p:nvPr>
            <p:ph type="ftr" sz="quarter" idx="11"/>
          </p:nvPr>
        </p:nvSpPr>
        <p:spPr/>
        <p:txBody>
          <a:bodyPr/>
          <a:lstStyle/>
          <a:p>
            <a:endParaRPr lang="de-DE"/>
          </a:p>
        </p:txBody>
      </p:sp>
      <p:sp>
        <p:nvSpPr>
          <p:cNvPr id="5" name="Foliennummernplatzhalter 4">
            <a:extLst>
              <a:ext uri="{FF2B5EF4-FFF2-40B4-BE49-F238E27FC236}">
                <a16:creationId xmlns:a16="http://schemas.microsoft.com/office/drawing/2014/main" id="{D529E60A-45D9-4D4E-AA62-C8110C7B2A96}"/>
              </a:ext>
            </a:extLst>
          </p:cNvPr>
          <p:cNvSpPr>
            <a:spLocks noGrp="1"/>
          </p:cNvSpPr>
          <p:nvPr>
            <p:ph type="sldNum" sz="quarter" idx="12"/>
          </p:nvPr>
        </p:nvSpPr>
        <p:spPr/>
        <p:txBody>
          <a:bodyPr/>
          <a:lstStyle/>
          <a:p>
            <a:fld id="{0D1CB0CB-3F20-4302-8E86-C1CA2E748B9F}" type="slidenum">
              <a:rPr lang="de-DE" smtClean="0"/>
              <a:t>‹Nr.›</a:t>
            </a:fld>
            <a:endParaRPr lang="de-DE"/>
          </a:p>
        </p:txBody>
      </p:sp>
    </p:spTree>
    <p:extLst>
      <p:ext uri="{BB962C8B-B14F-4D97-AF65-F5344CB8AC3E}">
        <p14:creationId xmlns:p14="http://schemas.microsoft.com/office/powerpoint/2010/main" val="312124696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Leer">
    <p:spTree>
      <p:nvGrpSpPr>
        <p:cNvPr id="1" name=""/>
        <p:cNvGrpSpPr/>
        <p:nvPr/>
      </p:nvGrpSpPr>
      <p:grpSpPr>
        <a:xfrm>
          <a:off x="0" y="0"/>
          <a:ext cx="0" cy="0"/>
          <a:chOff x="0" y="0"/>
          <a:chExt cx="0" cy="0"/>
        </a:xfrm>
      </p:grpSpPr>
      <p:sp>
        <p:nvSpPr>
          <p:cNvPr id="2" name="Datumsplatzhalter 1">
            <a:extLst>
              <a:ext uri="{FF2B5EF4-FFF2-40B4-BE49-F238E27FC236}">
                <a16:creationId xmlns:a16="http://schemas.microsoft.com/office/drawing/2014/main" id="{2BB29B6E-1985-4E56-883C-EA5E7457BC03}"/>
              </a:ext>
            </a:extLst>
          </p:cNvPr>
          <p:cNvSpPr>
            <a:spLocks noGrp="1"/>
          </p:cNvSpPr>
          <p:nvPr>
            <p:ph type="dt" sz="half" idx="10"/>
          </p:nvPr>
        </p:nvSpPr>
        <p:spPr/>
        <p:txBody>
          <a:bodyPr/>
          <a:lstStyle/>
          <a:p>
            <a:fld id="{54B0EA69-987F-45EA-9E8F-5FC45792D5FF}" type="datetimeFigureOut">
              <a:rPr lang="de-DE" smtClean="0"/>
              <a:t>22.04.2024</a:t>
            </a:fld>
            <a:endParaRPr lang="de-DE"/>
          </a:p>
        </p:txBody>
      </p:sp>
      <p:sp>
        <p:nvSpPr>
          <p:cNvPr id="3" name="Fußzeilenplatzhalter 2">
            <a:extLst>
              <a:ext uri="{FF2B5EF4-FFF2-40B4-BE49-F238E27FC236}">
                <a16:creationId xmlns:a16="http://schemas.microsoft.com/office/drawing/2014/main" id="{1DEC0B30-7BA9-4135-A970-DE4CA00BF7E5}"/>
              </a:ext>
            </a:extLst>
          </p:cNvPr>
          <p:cNvSpPr>
            <a:spLocks noGrp="1"/>
          </p:cNvSpPr>
          <p:nvPr>
            <p:ph type="ftr" sz="quarter" idx="11"/>
          </p:nvPr>
        </p:nvSpPr>
        <p:spPr/>
        <p:txBody>
          <a:bodyPr/>
          <a:lstStyle/>
          <a:p>
            <a:endParaRPr lang="de-DE"/>
          </a:p>
        </p:txBody>
      </p:sp>
      <p:sp>
        <p:nvSpPr>
          <p:cNvPr id="4" name="Foliennummernplatzhalter 3">
            <a:extLst>
              <a:ext uri="{FF2B5EF4-FFF2-40B4-BE49-F238E27FC236}">
                <a16:creationId xmlns:a16="http://schemas.microsoft.com/office/drawing/2014/main" id="{1E41760C-8E60-4732-A353-122A75624F80}"/>
              </a:ext>
            </a:extLst>
          </p:cNvPr>
          <p:cNvSpPr>
            <a:spLocks noGrp="1"/>
          </p:cNvSpPr>
          <p:nvPr>
            <p:ph type="sldNum" sz="quarter" idx="12"/>
          </p:nvPr>
        </p:nvSpPr>
        <p:spPr/>
        <p:txBody>
          <a:bodyPr/>
          <a:lstStyle/>
          <a:p>
            <a:fld id="{0D1CB0CB-3F20-4302-8E86-C1CA2E748B9F}" type="slidenum">
              <a:rPr lang="de-DE" smtClean="0"/>
              <a:t>‹Nr.›</a:t>
            </a:fld>
            <a:endParaRPr lang="de-DE"/>
          </a:p>
        </p:txBody>
      </p:sp>
    </p:spTree>
    <p:extLst>
      <p:ext uri="{BB962C8B-B14F-4D97-AF65-F5344CB8AC3E}">
        <p14:creationId xmlns:p14="http://schemas.microsoft.com/office/powerpoint/2010/main" val="375315975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Inhalt mit Übersch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335A2088-B113-41E0-99EE-EB74A60C0CDB}"/>
              </a:ext>
            </a:extLst>
          </p:cNvPr>
          <p:cNvSpPr>
            <a:spLocks noGrp="1"/>
          </p:cNvSpPr>
          <p:nvPr>
            <p:ph type="title"/>
          </p:nvPr>
        </p:nvSpPr>
        <p:spPr>
          <a:xfrm>
            <a:off x="839788" y="457200"/>
            <a:ext cx="3932237" cy="1600200"/>
          </a:xfrm>
        </p:spPr>
        <p:txBody>
          <a:bodyPr anchor="b"/>
          <a:lstStyle>
            <a:lvl1pPr>
              <a:defRPr sz="3200"/>
            </a:lvl1pPr>
          </a:lstStyle>
          <a:p>
            <a:r>
              <a:rPr lang="de-DE"/>
              <a:t>Mastertitelformat bearbeiten</a:t>
            </a:r>
          </a:p>
        </p:txBody>
      </p:sp>
      <p:sp>
        <p:nvSpPr>
          <p:cNvPr id="3" name="Inhaltsplatzhalter 2">
            <a:extLst>
              <a:ext uri="{FF2B5EF4-FFF2-40B4-BE49-F238E27FC236}">
                <a16:creationId xmlns:a16="http://schemas.microsoft.com/office/drawing/2014/main" id="{1742BC39-BDCF-423D-8E78-B7CD2D82D55B}"/>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p>
        </p:txBody>
      </p:sp>
      <p:sp>
        <p:nvSpPr>
          <p:cNvPr id="4" name="Textplatzhalter 3">
            <a:extLst>
              <a:ext uri="{FF2B5EF4-FFF2-40B4-BE49-F238E27FC236}">
                <a16:creationId xmlns:a16="http://schemas.microsoft.com/office/drawing/2014/main" id="{A5BC28DC-61F5-4B78-B0A1-F89D450CC1A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de-DE"/>
              <a:t>Mastertextformat bearbeiten</a:t>
            </a:r>
          </a:p>
        </p:txBody>
      </p:sp>
      <p:sp>
        <p:nvSpPr>
          <p:cNvPr id="5" name="Datumsplatzhalter 4">
            <a:extLst>
              <a:ext uri="{FF2B5EF4-FFF2-40B4-BE49-F238E27FC236}">
                <a16:creationId xmlns:a16="http://schemas.microsoft.com/office/drawing/2014/main" id="{93C54A68-CC00-40BA-A186-664B98197A57}"/>
              </a:ext>
            </a:extLst>
          </p:cNvPr>
          <p:cNvSpPr>
            <a:spLocks noGrp="1"/>
          </p:cNvSpPr>
          <p:nvPr>
            <p:ph type="dt" sz="half" idx="10"/>
          </p:nvPr>
        </p:nvSpPr>
        <p:spPr/>
        <p:txBody>
          <a:bodyPr/>
          <a:lstStyle/>
          <a:p>
            <a:fld id="{54B0EA69-987F-45EA-9E8F-5FC45792D5FF}" type="datetimeFigureOut">
              <a:rPr lang="de-DE" smtClean="0"/>
              <a:t>22.04.2024</a:t>
            </a:fld>
            <a:endParaRPr lang="de-DE"/>
          </a:p>
        </p:txBody>
      </p:sp>
      <p:sp>
        <p:nvSpPr>
          <p:cNvPr id="6" name="Fußzeilenplatzhalter 5">
            <a:extLst>
              <a:ext uri="{FF2B5EF4-FFF2-40B4-BE49-F238E27FC236}">
                <a16:creationId xmlns:a16="http://schemas.microsoft.com/office/drawing/2014/main" id="{F3118C55-0F86-42A4-9959-5F294EE3932E}"/>
              </a:ext>
            </a:extLst>
          </p:cNvPr>
          <p:cNvSpPr>
            <a:spLocks noGrp="1"/>
          </p:cNvSpPr>
          <p:nvPr>
            <p:ph type="ftr" sz="quarter" idx="11"/>
          </p:nvPr>
        </p:nvSpPr>
        <p:spPr/>
        <p:txBody>
          <a:bodyPr/>
          <a:lstStyle/>
          <a:p>
            <a:endParaRPr lang="de-DE"/>
          </a:p>
        </p:txBody>
      </p:sp>
      <p:sp>
        <p:nvSpPr>
          <p:cNvPr id="7" name="Foliennummernplatzhalter 6">
            <a:extLst>
              <a:ext uri="{FF2B5EF4-FFF2-40B4-BE49-F238E27FC236}">
                <a16:creationId xmlns:a16="http://schemas.microsoft.com/office/drawing/2014/main" id="{5709BB36-807C-44AD-9908-4E8AD4F73735}"/>
              </a:ext>
            </a:extLst>
          </p:cNvPr>
          <p:cNvSpPr>
            <a:spLocks noGrp="1"/>
          </p:cNvSpPr>
          <p:nvPr>
            <p:ph type="sldNum" sz="quarter" idx="12"/>
          </p:nvPr>
        </p:nvSpPr>
        <p:spPr/>
        <p:txBody>
          <a:bodyPr/>
          <a:lstStyle/>
          <a:p>
            <a:fld id="{0D1CB0CB-3F20-4302-8E86-C1CA2E748B9F}" type="slidenum">
              <a:rPr lang="de-DE" smtClean="0"/>
              <a:t>‹Nr.›</a:t>
            </a:fld>
            <a:endParaRPr lang="de-DE"/>
          </a:p>
        </p:txBody>
      </p:sp>
    </p:spTree>
    <p:extLst>
      <p:ext uri="{BB962C8B-B14F-4D97-AF65-F5344CB8AC3E}">
        <p14:creationId xmlns:p14="http://schemas.microsoft.com/office/powerpoint/2010/main" val="162662685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Bild mit Übersch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6E9A7FA-07CD-4F82-AD4E-902110A37C7D}"/>
              </a:ext>
            </a:extLst>
          </p:cNvPr>
          <p:cNvSpPr>
            <a:spLocks noGrp="1"/>
          </p:cNvSpPr>
          <p:nvPr>
            <p:ph type="title"/>
          </p:nvPr>
        </p:nvSpPr>
        <p:spPr>
          <a:xfrm>
            <a:off x="839788" y="457200"/>
            <a:ext cx="3932237" cy="1600200"/>
          </a:xfrm>
        </p:spPr>
        <p:txBody>
          <a:bodyPr anchor="b"/>
          <a:lstStyle>
            <a:lvl1pPr>
              <a:defRPr sz="3200"/>
            </a:lvl1pPr>
          </a:lstStyle>
          <a:p>
            <a:r>
              <a:rPr lang="de-DE"/>
              <a:t>Mastertitelformat bearbeiten</a:t>
            </a:r>
          </a:p>
        </p:txBody>
      </p:sp>
      <p:sp>
        <p:nvSpPr>
          <p:cNvPr id="3" name="Bildplatzhalter 2">
            <a:extLst>
              <a:ext uri="{FF2B5EF4-FFF2-40B4-BE49-F238E27FC236}">
                <a16:creationId xmlns:a16="http://schemas.microsoft.com/office/drawing/2014/main" id="{471B6CB0-5837-4586-AEC8-CE4EF91CF776}"/>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de-DE"/>
          </a:p>
        </p:txBody>
      </p:sp>
      <p:sp>
        <p:nvSpPr>
          <p:cNvPr id="4" name="Textplatzhalter 3">
            <a:extLst>
              <a:ext uri="{FF2B5EF4-FFF2-40B4-BE49-F238E27FC236}">
                <a16:creationId xmlns:a16="http://schemas.microsoft.com/office/drawing/2014/main" id="{5743A2F2-2F1C-4DBE-A50A-CAD4BC3344B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de-DE"/>
              <a:t>Mastertextformat bearbeiten</a:t>
            </a:r>
          </a:p>
        </p:txBody>
      </p:sp>
      <p:sp>
        <p:nvSpPr>
          <p:cNvPr id="5" name="Datumsplatzhalter 4">
            <a:extLst>
              <a:ext uri="{FF2B5EF4-FFF2-40B4-BE49-F238E27FC236}">
                <a16:creationId xmlns:a16="http://schemas.microsoft.com/office/drawing/2014/main" id="{C41E1E3B-AEEB-45E1-B009-DBA7240266B1}"/>
              </a:ext>
            </a:extLst>
          </p:cNvPr>
          <p:cNvSpPr>
            <a:spLocks noGrp="1"/>
          </p:cNvSpPr>
          <p:nvPr>
            <p:ph type="dt" sz="half" idx="10"/>
          </p:nvPr>
        </p:nvSpPr>
        <p:spPr/>
        <p:txBody>
          <a:bodyPr/>
          <a:lstStyle/>
          <a:p>
            <a:fld id="{54B0EA69-987F-45EA-9E8F-5FC45792D5FF}" type="datetimeFigureOut">
              <a:rPr lang="de-DE" smtClean="0"/>
              <a:t>22.04.2024</a:t>
            </a:fld>
            <a:endParaRPr lang="de-DE"/>
          </a:p>
        </p:txBody>
      </p:sp>
      <p:sp>
        <p:nvSpPr>
          <p:cNvPr id="6" name="Fußzeilenplatzhalter 5">
            <a:extLst>
              <a:ext uri="{FF2B5EF4-FFF2-40B4-BE49-F238E27FC236}">
                <a16:creationId xmlns:a16="http://schemas.microsoft.com/office/drawing/2014/main" id="{8903D4AB-613D-4BD9-B6EB-9663885127EE}"/>
              </a:ext>
            </a:extLst>
          </p:cNvPr>
          <p:cNvSpPr>
            <a:spLocks noGrp="1"/>
          </p:cNvSpPr>
          <p:nvPr>
            <p:ph type="ftr" sz="quarter" idx="11"/>
          </p:nvPr>
        </p:nvSpPr>
        <p:spPr/>
        <p:txBody>
          <a:bodyPr/>
          <a:lstStyle/>
          <a:p>
            <a:endParaRPr lang="de-DE"/>
          </a:p>
        </p:txBody>
      </p:sp>
      <p:sp>
        <p:nvSpPr>
          <p:cNvPr id="7" name="Foliennummernplatzhalter 6">
            <a:extLst>
              <a:ext uri="{FF2B5EF4-FFF2-40B4-BE49-F238E27FC236}">
                <a16:creationId xmlns:a16="http://schemas.microsoft.com/office/drawing/2014/main" id="{4D24CD50-FA5D-4355-9E04-6F298C2CAF63}"/>
              </a:ext>
            </a:extLst>
          </p:cNvPr>
          <p:cNvSpPr>
            <a:spLocks noGrp="1"/>
          </p:cNvSpPr>
          <p:nvPr>
            <p:ph type="sldNum" sz="quarter" idx="12"/>
          </p:nvPr>
        </p:nvSpPr>
        <p:spPr/>
        <p:txBody>
          <a:bodyPr/>
          <a:lstStyle/>
          <a:p>
            <a:fld id="{0D1CB0CB-3F20-4302-8E86-C1CA2E748B9F}" type="slidenum">
              <a:rPr lang="de-DE" smtClean="0"/>
              <a:t>‹Nr.›</a:t>
            </a:fld>
            <a:endParaRPr lang="de-DE"/>
          </a:p>
        </p:txBody>
      </p:sp>
    </p:spTree>
    <p:extLst>
      <p:ext uri="{BB962C8B-B14F-4D97-AF65-F5344CB8AC3E}">
        <p14:creationId xmlns:p14="http://schemas.microsoft.com/office/powerpoint/2010/main" val="184022224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el und vertikaler Tex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76E2ED10-B02D-4ABC-90C4-60BFA5E49EFE}"/>
              </a:ext>
            </a:extLst>
          </p:cNvPr>
          <p:cNvSpPr>
            <a:spLocks noGrp="1"/>
          </p:cNvSpPr>
          <p:nvPr>
            <p:ph type="title"/>
          </p:nvPr>
        </p:nvSpPr>
        <p:spPr/>
        <p:txBody>
          <a:bodyPr/>
          <a:lstStyle/>
          <a:p>
            <a:r>
              <a:rPr lang="de-DE"/>
              <a:t>Mastertitelformat bearbeiten</a:t>
            </a:r>
          </a:p>
        </p:txBody>
      </p:sp>
      <p:sp>
        <p:nvSpPr>
          <p:cNvPr id="3" name="Vertikaler Textplatzhalter 2">
            <a:extLst>
              <a:ext uri="{FF2B5EF4-FFF2-40B4-BE49-F238E27FC236}">
                <a16:creationId xmlns:a16="http://schemas.microsoft.com/office/drawing/2014/main" id="{558F55A9-ACC0-4D00-985E-60A9786FB73A}"/>
              </a:ext>
            </a:extLst>
          </p:cNvPr>
          <p:cNvSpPr>
            <a:spLocks noGrp="1"/>
          </p:cNvSpPr>
          <p:nvPr>
            <p:ph type="body" orient="vert" idx="1"/>
          </p:nvPr>
        </p:nvSpPr>
        <p:spPr/>
        <p:txBody>
          <a:bodyPr vert="eaVert"/>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p>
        </p:txBody>
      </p:sp>
      <p:sp>
        <p:nvSpPr>
          <p:cNvPr id="4" name="Datumsplatzhalter 3">
            <a:extLst>
              <a:ext uri="{FF2B5EF4-FFF2-40B4-BE49-F238E27FC236}">
                <a16:creationId xmlns:a16="http://schemas.microsoft.com/office/drawing/2014/main" id="{28738223-AE0A-4B91-9174-F18F52AF32FC}"/>
              </a:ext>
            </a:extLst>
          </p:cNvPr>
          <p:cNvSpPr>
            <a:spLocks noGrp="1"/>
          </p:cNvSpPr>
          <p:nvPr>
            <p:ph type="dt" sz="half" idx="10"/>
          </p:nvPr>
        </p:nvSpPr>
        <p:spPr/>
        <p:txBody>
          <a:bodyPr/>
          <a:lstStyle/>
          <a:p>
            <a:fld id="{54B0EA69-987F-45EA-9E8F-5FC45792D5FF}" type="datetimeFigureOut">
              <a:rPr lang="de-DE" smtClean="0"/>
              <a:t>22.04.2024</a:t>
            </a:fld>
            <a:endParaRPr lang="de-DE"/>
          </a:p>
        </p:txBody>
      </p:sp>
      <p:sp>
        <p:nvSpPr>
          <p:cNvPr id="5" name="Fußzeilenplatzhalter 4">
            <a:extLst>
              <a:ext uri="{FF2B5EF4-FFF2-40B4-BE49-F238E27FC236}">
                <a16:creationId xmlns:a16="http://schemas.microsoft.com/office/drawing/2014/main" id="{1FA913F5-60C2-4607-97EC-273120468BB6}"/>
              </a:ext>
            </a:extLst>
          </p:cNvPr>
          <p:cNvSpPr>
            <a:spLocks noGrp="1"/>
          </p:cNvSpPr>
          <p:nvPr>
            <p:ph type="ftr" sz="quarter" idx="11"/>
          </p:nvPr>
        </p:nvSpPr>
        <p:spPr/>
        <p:txBody>
          <a:bodyPr/>
          <a:lstStyle/>
          <a:p>
            <a:endParaRPr lang="de-DE"/>
          </a:p>
        </p:txBody>
      </p:sp>
      <p:sp>
        <p:nvSpPr>
          <p:cNvPr id="6" name="Foliennummernplatzhalter 5">
            <a:extLst>
              <a:ext uri="{FF2B5EF4-FFF2-40B4-BE49-F238E27FC236}">
                <a16:creationId xmlns:a16="http://schemas.microsoft.com/office/drawing/2014/main" id="{FBDE1F1D-E8E2-4A49-9F35-60E81508B606}"/>
              </a:ext>
            </a:extLst>
          </p:cNvPr>
          <p:cNvSpPr>
            <a:spLocks noGrp="1"/>
          </p:cNvSpPr>
          <p:nvPr>
            <p:ph type="sldNum" sz="quarter" idx="12"/>
          </p:nvPr>
        </p:nvSpPr>
        <p:spPr/>
        <p:txBody>
          <a:bodyPr/>
          <a:lstStyle/>
          <a:p>
            <a:fld id="{0D1CB0CB-3F20-4302-8E86-C1CA2E748B9F}" type="slidenum">
              <a:rPr lang="de-DE" smtClean="0"/>
              <a:t>‹Nr.›</a:t>
            </a:fld>
            <a:endParaRPr lang="de-DE"/>
          </a:p>
        </p:txBody>
      </p:sp>
    </p:spTree>
    <p:extLst>
      <p:ext uri="{BB962C8B-B14F-4D97-AF65-F5344CB8AC3E}">
        <p14:creationId xmlns:p14="http://schemas.microsoft.com/office/powerpoint/2010/main" val="374973905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kaler Titel und Text">
    <p:spTree>
      <p:nvGrpSpPr>
        <p:cNvPr id="1" name=""/>
        <p:cNvGrpSpPr/>
        <p:nvPr/>
      </p:nvGrpSpPr>
      <p:grpSpPr>
        <a:xfrm>
          <a:off x="0" y="0"/>
          <a:ext cx="0" cy="0"/>
          <a:chOff x="0" y="0"/>
          <a:chExt cx="0" cy="0"/>
        </a:xfrm>
      </p:grpSpPr>
      <p:sp>
        <p:nvSpPr>
          <p:cNvPr id="2" name="Vertikaler Titel 1">
            <a:extLst>
              <a:ext uri="{FF2B5EF4-FFF2-40B4-BE49-F238E27FC236}">
                <a16:creationId xmlns:a16="http://schemas.microsoft.com/office/drawing/2014/main" id="{0BA83D5B-3643-4463-8610-13CEF74D40EC}"/>
              </a:ext>
            </a:extLst>
          </p:cNvPr>
          <p:cNvSpPr>
            <a:spLocks noGrp="1"/>
          </p:cNvSpPr>
          <p:nvPr>
            <p:ph type="title" orient="vert"/>
          </p:nvPr>
        </p:nvSpPr>
        <p:spPr>
          <a:xfrm>
            <a:off x="8724900" y="365125"/>
            <a:ext cx="2628900" cy="5811838"/>
          </a:xfrm>
        </p:spPr>
        <p:txBody>
          <a:bodyPr vert="eaVert"/>
          <a:lstStyle/>
          <a:p>
            <a:r>
              <a:rPr lang="de-DE"/>
              <a:t>Mastertitelformat bearbeiten</a:t>
            </a:r>
          </a:p>
        </p:txBody>
      </p:sp>
      <p:sp>
        <p:nvSpPr>
          <p:cNvPr id="3" name="Vertikaler Textplatzhalter 2">
            <a:extLst>
              <a:ext uri="{FF2B5EF4-FFF2-40B4-BE49-F238E27FC236}">
                <a16:creationId xmlns:a16="http://schemas.microsoft.com/office/drawing/2014/main" id="{785A65F8-753E-4B1C-A201-D3340164616D}"/>
              </a:ext>
            </a:extLst>
          </p:cNvPr>
          <p:cNvSpPr>
            <a:spLocks noGrp="1"/>
          </p:cNvSpPr>
          <p:nvPr>
            <p:ph type="body" orient="vert" idx="1"/>
          </p:nvPr>
        </p:nvSpPr>
        <p:spPr>
          <a:xfrm>
            <a:off x="838200" y="365125"/>
            <a:ext cx="7734300" cy="5811838"/>
          </a:xfrm>
        </p:spPr>
        <p:txBody>
          <a:bodyPr vert="eaVert"/>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p>
        </p:txBody>
      </p:sp>
      <p:sp>
        <p:nvSpPr>
          <p:cNvPr id="4" name="Datumsplatzhalter 3">
            <a:extLst>
              <a:ext uri="{FF2B5EF4-FFF2-40B4-BE49-F238E27FC236}">
                <a16:creationId xmlns:a16="http://schemas.microsoft.com/office/drawing/2014/main" id="{4DD0DA0F-B60F-47D0-BB12-8DBC1814E1C9}"/>
              </a:ext>
            </a:extLst>
          </p:cNvPr>
          <p:cNvSpPr>
            <a:spLocks noGrp="1"/>
          </p:cNvSpPr>
          <p:nvPr>
            <p:ph type="dt" sz="half" idx="10"/>
          </p:nvPr>
        </p:nvSpPr>
        <p:spPr/>
        <p:txBody>
          <a:bodyPr/>
          <a:lstStyle/>
          <a:p>
            <a:fld id="{54B0EA69-987F-45EA-9E8F-5FC45792D5FF}" type="datetimeFigureOut">
              <a:rPr lang="de-DE" smtClean="0"/>
              <a:t>22.04.2024</a:t>
            </a:fld>
            <a:endParaRPr lang="de-DE"/>
          </a:p>
        </p:txBody>
      </p:sp>
      <p:sp>
        <p:nvSpPr>
          <p:cNvPr id="5" name="Fußzeilenplatzhalter 4">
            <a:extLst>
              <a:ext uri="{FF2B5EF4-FFF2-40B4-BE49-F238E27FC236}">
                <a16:creationId xmlns:a16="http://schemas.microsoft.com/office/drawing/2014/main" id="{85E59125-A85C-4BCB-9430-52DF6969ED77}"/>
              </a:ext>
            </a:extLst>
          </p:cNvPr>
          <p:cNvSpPr>
            <a:spLocks noGrp="1"/>
          </p:cNvSpPr>
          <p:nvPr>
            <p:ph type="ftr" sz="quarter" idx="11"/>
          </p:nvPr>
        </p:nvSpPr>
        <p:spPr/>
        <p:txBody>
          <a:bodyPr/>
          <a:lstStyle/>
          <a:p>
            <a:endParaRPr lang="de-DE"/>
          </a:p>
        </p:txBody>
      </p:sp>
      <p:sp>
        <p:nvSpPr>
          <p:cNvPr id="6" name="Foliennummernplatzhalter 5">
            <a:extLst>
              <a:ext uri="{FF2B5EF4-FFF2-40B4-BE49-F238E27FC236}">
                <a16:creationId xmlns:a16="http://schemas.microsoft.com/office/drawing/2014/main" id="{C605E8AC-A917-45A7-93B9-F6048C7EFACB}"/>
              </a:ext>
            </a:extLst>
          </p:cNvPr>
          <p:cNvSpPr>
            <a:spLocks noGrp="1"/>
          </p:cNvSpPr>
          <p:nvPr>
            <p:ph type="sldNum" sz="quarter" idx="12"/>
          </p:nvPr>
        </p:nvSpPr>
        <p:spPr/>
        <p:txBody>
          <a:bodyPr/>
          <a:lstStyle/>
          <a:p>
            <a:fld id="{0D1CB0CB-3F20-4302-8E86-C1CA2E748B9F}" type="slidenum">
              <a:rPr lang="de-DE" smtClean="0"/>
              <a:t>‹Nr.›</a:t>
            </a:fld>
            <a:endParaRPr lang="de-DE"/>
          </a:p>
        </p:txBody>
      </p:sp>
    </p:spTree>
    <p:extLst>
      <p:ext uri="{BB962C8B-B14F-4D97-AF65-F5344CB8AC3E}">
        <p14:creationId xmlns:p14="http://schemas.microsoft.com/office/powerpoint/2010/main" val="351022350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elplatzhalter 1">
            <a:extLst>
              <a:ext uri="{FF2B5EF4-FFF2-40B4-BE49-F238E27FC236}">
                <a16:creationId xmlns:a16="http://schemas.microsoft.com/office/drawing/2014/main" id="{AA28EB1F-7122-4162-8FEF-EB7DCA83442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de-DE"/>
              <a:t>Mastertitelformat bearbeiten</a:t>
            </a:r>
          </a:p>
        </p:txBody>
      </p:sp>
      <p:sp>
        <p:nvSpPr>
          <p:cNvPr id="3" name="Textplatzhalter 2">
            <a:extLst>
              <a:ext uri="{FF2B5EF4-FFF2-40B4-BE49-F238E27FC236}">
                <a16:creationId xmlns:a16="http://schemas.microsoft.com/office/drawing/2014/main" id="{9D1F7A62-DC44-414C-A541-8CBDECF8AFBF}"/>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p>
        </p:txBody>
      </p:sp>
      <p:sp>
        <p:nvSpPr>
          <p:cNvPr id="4" name="Datumsplatzhalter 3">
            <a:extLst>
              <a:ext uri="{FF2B5EF4-FFF2-40B4-BE49-F238E27FC236}">
                <a16:creationId xmlns:a16="http://schemas.microsoft.com/office/drawing/2014/main" id="{E5030864-BBC9-45F9-B6FB-F7761EBD826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4B0EA69-987F-45EA-9E8F-5FC45792D5FF}" type="datetimeFigureOut">
              <a:rPr lang="de-DE" smtClean="0"/>
              <a:t>22.04.2024</a:t>
            </a:fld>
            <a:endParaRPr lang="de-DE"/>
          </a:p>
        </p:txBody>
      </p:sp>
      <p:sp>
        <p:nvSpPr>
          <p:cNvPr id="5" name="Fußzeilenplatzhalter 4">
            <a:extLst>
              <a:ext uri="{FF2B5EF4-FFF2-40B4-BE49-F238E27FC236}">
                <a16:creationId xmlns:a16="http://schemas.microsoft.com/office/drawing/2014/main" id="{94F30B7E-CDA1-44C3-92CB-3C86CA949CFE}"/>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de-DE"/>
          </a:p>
        </p:txBody>
      </p:sp>
      <p:sp>
        <p:nvSpPr>
          <p:cNvPr id="6" name="Foliennummernplatzhalter 5">
            <a:extLst>
              <a:ext uri="{FF2B5EF4-FFF2-40B4-BE49-F238E27FC236}">
                <a16:creationId xmlns:a16="http://schemas.microsoft.com/office/drawing/2014/main" id="{3B77974B-D602-4A74-BD16-F96E939AE5A9}"/>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D1CB0CB-3F20-4302-8E86-C1CA2E748B9F}" type="slidenum">
              <a:rPr lang="de-DE" smtClean="0"/>
              <a:t>‹Nr.›</a:t>
            </a:fld>
            <a:endParaRPr lang="de-DE"/>
          </a:p>
        </p:txBody>
      </p:sp>
    </p:spTree>
    <p:extLst>
      <p:ext uri="{BB962C8B-B14F-4D97-AF65-F5344CB8AC3E}">
        <p14:creationId xmlns:p14="http://schemas.microsoft.com/office/powerpoint/2010/main" val="61223475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el 5">
            <a:extLst>
              <a:ext uri="{FF2B5EF4-FFF2-40B4-BE49-F238E27FC236}">
                <a16:creationId xmlns:a16="http://schemas.microsoft.com/office/drawing/2014/main" id="{F8BACA03-7B45-46B1-8452-907F7462EA79}"/>
              </a:ext>
            </a:extLst>
          </p:cNvPr>
          <p:cNvSpPr>
            <a:spLocks noGrp="1"/>
          </p:cNvSpPr>
          <p:nvPr>
            <p:ph type="title"/>
          </p:nvPr>
        </p:nvSpPr>
        <p:spPr/>
        <p:txBody>
          <a:bodyPr>
            <a:normAutofit/>
          </a:bodyPr>
          <a:lstStyle/>
          <a:p>
            <a:r>
              <a:rPr lang="en-US" sz="3100" dirty="0"/>
              <a:t>	</a:t>
            </a:r>
            <a:br>
              <a:rPr lang="en-US" dirty="0"/>
            </a:br>
            <a:endParaRPr lang="de-DE" dirty="0"/>
          </a:p>
        </p:txBody>
      </p:sp>
      <p:sp>
        <p:nvSpPr>
          <p:cNvPr id="9" name="Rechteck 8">
            <a:extLst>
              <a:ext uri="{FF2B5EF4-FFF2-40B4-BE49-F238E27FC236}">
                <a16:creationId xmlns:a16="http://schemas.microsoft.com/office/drawing/2014/main" id="{A334D045-B282-4647-B099-716EAE3D50CE}"/>
              </a:ext>
            </a:extLst>
          </p:cNvPr>
          <p:cNvSpPr/>
          <p:nvPr/>
        </p:nvSpPr>
        <p:spPr>
          <a:xfrm>
            <a:off x="838200" y="251225"/>
            <a:ext cx="10584110" cy="369332"/>
          </a:xfrm>
          <a:prstGeom prst="rect">
            <a:avLst/>
          </a:prstGeom>
        </p:spPr>
        <p:txBody>
          <a:bodyPr wrap="square">
            <a:spAutoFit/>
          </a:bodyPr>
          <a:lstStyle/>
          <a:p>
            <a:r>
              <a:rPr lang="en-US" i="1"/>
              <a:t>Kaplan–Meier plot of progression-free survival according to randomization arm. </a:t>
            </a:r>
            <a:r>
              <a:rPr lang="en-US"/>
              <a:t>	</a:t>
            </a:r>
          </a:p>
        </p:txBody>
      </p:sp>
      <p:sp>
        <p:nvSpPr>
          <p:cNvPr id="4" name="Rechteck 3">
            <a:extLst>
              <a:ext uri="{FF2B5EF4-FFF2-40B4-BE49-F238E27FC236}">
                <a16:creationId xmlns:a16="http://schemas.microsoft.com/office/drawing/2014/main" id="{64F8C053-F6FF-4704-9718-D2BCB9562DF1}"/>
              </a:ext>
            </a:extLst>
          </p:cNvPr>
          <p:cNvSpPr/>
          <p:nvPr/>
        </p:nvSpPr>
        <p:spPr>
          <a:xfrm>
            <a:off x="838200" y="734457"/>
            <a:ext cx="10906387" cy="1477328"/>
          </a:xfrm>
          <a:prstGeom prst="rect">
            <a:avLst/>
          </a:prstGeom>
        </p:spPr>
        <p:txBody>
          <a:bodyPr wrap="square">
            <a:spAutoFit/>
          </a:bodyPr>
          <a:lstStyle/>
          <a:p>
            <a:r>
              <a:rPr lang="en-US" i="1"/>
              <a:t>PFS data were available for 87 patients. The median PFS follow-up time for patients without progression was 4.6 months. Progressive disease occurred in 34 of 40 patients in the standard arm and in 36 of 47 patients in the lapatinib arm. Patients in the lapatinib arm showed a numerically but not significantly better PFS than patients in the standard arm (lapatinib arm: median PFS 7.2 months, 95% CI 5.0–9.4 months; standard arm: median PFS 4.1 months, 95% CI 2.2–5.9 months; HR 0.67; 95% CI 0.42–1.07; p = 0.092; Figure 7). </a:t>
            </a:r>
            <a:r>
              <a:rPr lang="en-US"/>
              <a:t>	</a:t>
            </a:r>
          </a:p>
        </p:txBody>
      </p:sp>
      <p:pic>
        <p:nvPicPr>
          <p:cNvPr id="7" name="Inhaltsplatzhalter 6">
            <a:extLst>
              <a:ext uri="{FF2B5EF4-FFF2-40B4-BE49-F238E27FC236}">
                <a16:creationId xmlns:a16="http://schemas.microsoft.com/office/drawing/2014/main" id="{D5CFB64D-70A1-4F03-AD01-7568B870BBA6}"/>
              </a:ext>
            </a:extLst>
          </p:cNvPr>
          <p:cNvPicPr>
            <a:picLocks noGrp="1" noChangeAspect="1"/>
          </p:cNvPicPr>
          <p:nvPr>
            <p:ph idx="1"/>
          </p:nvPr>
        </p:nvPicPr>
        <p:blipFill>
          <a:blip r:embed="rId2"/>
          <a:stretch>
            <a:fillRect/>
          </a:stretch>
        </p:blipFill>
        <p:spPr>
          <a:xfrm>
            <a:off x="3238543" y="2604396"/>
            <a:ext cx="5362575" cy="3800475"/>
          </a:xfrm>
          <a:prstGeom prst="rect">
            <a:avLst/>
          </a:prstGeom>
        </p:spPr>
      </p:pic>
    </p:spTree>
    <p:extLst>
      <p:ext uri="{BB962C8B-B14F-4D97-AF65-F5344CB8AC3E}">
        <p14:creationId xmlns:p14="http://schemas.microsoft.com/office/powerpoint/2010/main" val="4530790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123</Words>
  <Application>Microsoft Office PowerPoint</Application>
  <PresentationFormat>Breitbild</PresentationFormat>
  <Paragraphs>3</Paragraphs>
  <Slides>1</Slides>
  <Notes>0</Notes>
  <HiddenSlides>0</HiddenSlides>
  <MMClips>0</MMClips>
  <ScaleCrop>false</ScaleCrop>
  <HeadingPairs>
    <vt:vector size="6" baseType="variant">
      <vt:variant>
        <vt:lpstr>Verwendete Schriftarten</vt:lpstr>
      </vt:variant>
      <vt:variant>
        <vt:i4>3</vt:i4>
      </vt:variant>
      <vt:variant>
        <vt:lpstr>Design</vt:lpstr>
      </vt:variant>
      <vt:variant>
        <vt:i4>1</vt:i4>
      </vt:variant>
      <vt:variant>
        <vt:lpstr>Folientitel</vt:lpstr>
      </vt:variant>
      <vt:variant>
        <vt:i4>1</vt:i4>
      </vt:variant>
    </vt:vector>
  </HeadingPairs>
  <TitlesOfParts>
    <vt:vector size="5" baseType="lpstr">
      <vt:lpstr>Arial</vt:lpstr>
      <vt:lpstr>Calibri</vt:lpstr>
      <vt:lpstr>Calibri Light</vt:lpstr>
      <vt:lpstr>Office</vt:lpstr>
      <vt:lpstr>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CTC clearance rates after study treatment (percent, 95% confidence interval) according to treatment arm</dc:title>
  <dc:creator>Uhl Natalie</dc:creator>
  <cp:lastModifiedBy>Uhl Natalie</cp:lastModifiedBy>
  <cp:revision>7</cp:revision>
  <dcterms:created xsi:type="dcterms:W3CDTF">2024-04-22T11:50:29Z</dcterms:created>
  <dcterms:modified xsi:type="dcterms:W3CDTF">2024-04-22T12:41:39Z</dcterms:modified>
</cp:coreProperties>
</file>