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6DECD-FBDE-46F4-8CB4-67ABE029C456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91D0B8-13B6-4BED-B696-7E1C8249CD1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341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1</a:t>
            </a:fld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2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3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4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5</a:t>
            </a:fld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6</a:t>
            </a:fld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7</a:t>
            </a:fld>
            <a:endParaRPr lang="en-GB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8</a:t>
            </a:fld>
            <a:endParaRPr lang="en-GB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9</a:t>
            </a:fld>
            <a:endParaRPr lang="en-GB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10</a:t>
            </a:fld>
            <a:endParaRPr lang="en-GB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11</a:t>
            </a:fld>
            <a:endParaRPr lang="en-GB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12</a:t>
            </a:fld>
            <a:endParaRPr lang="en-GB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13</a:t>
            </a:fld>
            <a:endParaRPr lang="en-GB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1D0B8-13B6-4BED-B696-7E1C8249CD1B}" type="slidenum">
              <a:rPr lang="en-GB" smtClean="0"/>
              <a:pPr/>
              <a:t>14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DD2AA-CF8B-4AA0-A937-6BDB1CFF72AF}" type="datetimeFigureOut">
              <a:rPr lang="en-US" smtClean="0"/>
              <a:pPr/>
              <a:t>7/11/2016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04D91-12DF-4909-AA90-EBA0B28EA4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1428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Prognostic significance of plasma concentrations of procalcitonin (PCT) in patients with suspected heart failure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endParaRPr lang="en-GB" dirty="0" smtClean="0"/>
          </a:p>
          <a:p>
            <a:r>
              <a:rPr lang="en-GB" dirty="0" smtClean="0">
                <a:solidFill>
                  <a:schemeClr val="tx1"/>
                </a:solidFill>
              </a:rPr>
              <a:t>Benjamin Dicken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National Heart and Lung Institute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July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Conflicts of interest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have received funding from </a:t>
            </a:r>
            <a:r>
              <a:rPr lang="en-GB" dirty="0"/>
              <a:t>BRAHMS-Thermofisher </a:t>
            </a:r>
            <a:r>
              <a:rPr lang="en-GB" dirty="0" smtClean="0"/>
              <a:t>(manufacturer of PCT assay and the analyser)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Background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429288"/>
          </a:xfrm>
        </p:spPr>
        <p:txBody>
          <a:bodyPr>
            <a:normAutofit fontScale="92500"/>
          </a:bodyPr>
          <a:lstStyle/>
          <a:p>
            <a:r>
              <a:rPr lang="en-GB" sz="2800" dirty="0" smtClean="0"/>
              <a:t>Heart failure is associated with an increase in plasma concentrations of markers of inflammation and fibrosis:</a:t>
            </a:r>
          </a:p>
          <a:p>
            <a:pPr lvl="1"/>
            <a:r>
              <a:rPr lang="en-GB" sz="2000" dirty="0" smtClean="0"/>
              <a:t>TNF, IL1, IL2, IL6, TGF, CRP, PCT </a:t>
            </a:r>
            <a:r>
              <a:rPr lang="en-GB" sz="2000" baseline="30000" dirty="0" smtClean="0"/>
              <a:t>1</a:t>
            </a:r>
          </a:p>
          <a:p>
            <a:endParaRPr lang="en-GB" sz="2800" dirty="0" smtClean="0"/>
          </a:p>
          <a:p>
            <a:r>
              <a:rPr lang="en-GB" sz="2800" dirty="0" smtClean="0"/>
              <a:t>Unclear as to the cause of the inflammatory stimulus</a:t>
            </a:r>
          </a:p>
          <a:p>
            <a:pPr lvl="1"/>
            <a:r>
              <a:rPr lang="en-GB" sz="2000" dirty="0" smtClean="0"/>
              <a:t>Driven by diseased myocardium</a:t>
            </a:r>
          </a:p>
          <a:p>
            <a:pPr lvl="1"/>
            <a:r>
              <a:rPr lang="en-GB" sz="2000" dirty="0" smtClean="0"/>
              <a:t>Activation of inflammatory pathways such as galectin derived from heart, liver or kidney </a:t>
            </a:r>
            <a:r>
              <a:rPr lang="en-GB" sz="2000" baseline="30000" dirty="0" smtClean="0"/>
              <a:t>2</a:t>
            </a:r>
            <a:r>
              <a:rPr lang="en-GB" sz="2000" dirty="0" smtClean="0"/>
              <a:t> </a:t>
            </a:r>
          </a:p>
          <a:p>
            <a:pPr lvl="1"/>
            <a:r>
              <a:rPr lang="en-GB" sz="2000" dirty="0" smtClean="0"/>
              <a:t>Low grade infection</a:t>
            </a:r>
          </a:p>
          <a:p>
            <a:pPr lvl="1"/>
            <a:r>
              <a:rPr lang="en-GB" sz="2000" dirty="0" smtClean="0"/>
              <a:t>Absorption of endotoxins from the gut </a:t>
            </a:r>
            <a:r>
              <a:rPr lang="en-GB" sz="2000" baseline="30000" dirty="0" smtClean="0"/>
              <a:t>3</a:t>
            </a:r>
          </a:p>
          <a:p>
            <a:pPr lvl="1">
              <a:buNone/>
            </a:pPr>
            <a:endParaRPr lang="en-GB" sz="2000" baseline="30000" dirty="0"/>
          </a:p>
          <a:p>
            <a:pPr lvl="1">
              <a:buNone/>
            </a:pPr>
            <a:endParaRPr lang="en-GB" sz="2000" baseline="30000" dirty="0" smtClean="0"/>
          </a:p>
          <a:p>
            <a:pPr>
              <a:buNone/>
            </a:pPr>
            <a:r>
              <a:rPr lang="en-GB" sz="1400" dirty="0" smtClean="0"/>
              <a:t>1. Dicken et al. Is the way to a man’s heart through his stomach? Intestinal blood flow, gut permeability and heart failure. JACC. 09/2014; 64(11);1103-1105</a:t>
            </a:r>
          </a:p>
          <a:p>
            <a:pPr marL="514350" indent="-514350">
              <a:buNone/>
            </a:pPr>
            <a:r>
              <a:rPr lang="en-GB" sz="1400" dirty="0" smtClean="0"/>
              <a:t>2. De Boer et al. Galectin-3: A modifiable risk factor in heart failure. Cardiovasc Drugs Ther. 2014 May</a:t>
            </a:r>
          </a:p>
          <a:p>
            <a:pPr marL="514350" indent="-514350">
              <a:buNone/>
            </a:pPr>
            <a:r>
              <a:rPr lang="en-GB" sz="1400" dirty="0" smtClean="0"/>
              <a:t>3. Sandek et al. Procalcitonin-guided antibiotic treatment in heart failure. Lancet. 2004 May 8;363(9420):1555</a:t>
            </a:r>
          </a:p>
          <a:p>
            <a:pPr marL="514350" indent="-514350">
              <a:buAutoNum type="arabicPeriod" startAt="2"/>
            </a:pPr>
            <a:endParaRPr lang="en-GB" sz="1400" dirty="0" smtClean="0"/>
          </a:p>
          <a:p>
            <a:pPr marL="514350" indent="-514350">
              <a:buAutoNum type="arabicPeriod" startAt="2"/>
            </a:pPr>
            <a:endParaRPr lang="en-GB" sz="1400" dirty="0" smtClean="0"/>
          </a:p>
          <a:p>
            <a:pPr lvl="1"/>
            <a:endParaRPr lang="en-GB" baseline="30000" dirty="0" smtClean="0"/>
          </a:p>
          <a:p>
            <a:pPr lvl="1">
              <a:buNone/>
            </a:pPr>
            <a:endParaRPr lang="en-GB" baseline="30000" dirty="0" smtClean="0"/>
          </a:p>
          <a:p>
            <a:pPr lvl="1">
              <a:buNone/>
            </a:pPr>
            <a:endParaRPr lang="en-GB" baseline="30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Background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In the Biomarkers in Acute Heart Failure trial, about 20% of patients with acute heart failure had elevated PCT values </a:t>
            </a:r>
            <a:r>
              <a:rPr lang="en-GB" sz="2800" baseline="30000" dirty="0" smtClean="0"/>
              <a:t>4</a:t>
            </a:r>
            <a:endParaRPr lang="en-GB" sz="2800" dirty="0" smtClean="0"/>
          </a:p>
          <a:p>
            <a:endParaRPr lang="en-GB" sz="2800" baseline="30000" dirty="0"/>
          </a:p>
          <a:p>
            <a:r>
              <a:rPr lang="en-GB" sz="2800" dirty="0" smtClean="0"/>
              <a:t>Concluded that PCT may act as a surrogate marker reflecting the response to a clinically relevant bacterial infection and requirement for antibiotic treatment</a:t>
            </a:r>
          </a:p>
          <a:p>
            <a:pPr>
              <a:buNone/>
            </a:pPr>
            <a:endParaRPr lang="en-GB" sz="2800" dirty="0" smtClean="0"/>
          </a:p>
          <a:p>
            <a:pPr>
              <a:buNone/>
            </a:pPr>
            <a:r>
              <a:rPr lang="en-GB" sz="1400" dirty="0" smtClean="0"/>
              <a:t>4. Hartmann et al. Procalcitonin identifies acute heart failure biomarkers in patients with acute heart failure in need of antibiotic therapy: observational results from the BACH (Biomarkers in Acute Heart Failure) TRIAL. Thorax 2009. 64(Suppl IV):A62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Procalcitonin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PCT is a biomarker that reflects the presence and severity of sepsis</a:t>
            </a:r>
          </a:p>
          <a:p>
            <a:r>
              <a:rPr lang="en-GB" dirty="0" smtClean="0"/>
              <a:t>Medullary C-cells of the thyroid gland</a:t>
            </a:r>
          </a:p>
          <a:p>
            <a:r>
              <a:rPr lang="en-GB" dirty="0" smtClean="0"/>
              <a:t>Median concentration is 12.7ng/L</a:t>
            </a:r>
          </a:p>
          <a:p>
            <a:r>
              <a:rPr lang="en-GB" dirty="0" smtClean="0"/>
              <a:t>97.5th percentile is 46.7ng/L</a:t>
            </a:r>
          </a:p>
          <a:p>
            <a:r>
              <a:rPr lang="en-GB" dirty="0" smtClean="0"/>
              <a:t>PCT in infection was first described by Assicot et al, Lancet 1993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My study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Patients with suspected heart failure referred from the local community to a tertiary heart failure clinic were invited to participate</a:t>
            </a:r>
          </a:p>
          <a:p>
            <a:r>
              <a:rPr lang="en-GB" dirty="0" smtClean="0"/>
              <a:t>Subsequent systematic evaluation</a:t>
            </a:r>
          </a:p>
          <a:p>
            <a:pPr lvl="1"/>
            <a:r>
              <a:rPr lang="en-GB" dirty="0" smtClean="0"/>
              <a:t>PMH, meds, symptoms, signs, ECG, TTE, bloods including PCT and NT-proBNP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1891 patients enrolled</a:t>
            </a:r>
          </a:p>
          <a:p>
            <a:r>
              <a:rPr lang="en-GB" dirty="0" smtClean="0"/>
              <a:t>Median age 72 years (IQR 64 to 78)</a:t>
            </a:r>
          </a:p>
          <a:p>
            <a:r>
              <a:rPr lang="en-GB" dirty="0" smtClean="0"/>
              <a:t>65% men</a:t>
            </a:r>
          </a:p>
          <a:p>
            <a:r>
              <a:rPr lang="en-GB" dirty="0" smtClean="0"/>
              <a:t>4 cardiac phenotypes (based on TTE/NT-proBNP):</a:t>
            </a:r>
          </a:p>
          <a:p>
            <a:pPr lvl="1"/>
            <a:r>
              <a:rPr lang="en-GB" dirty="0" smtClean="0"/>
              <a:t>LVSD, n=807 </a:t>
            </a:r>
            <a:r>
              <a:rPr lang="en-GB" sz="1600" dirty="0" smtClean="0"/>
              <a:t>(LVEF &lt; 45%)</a:t>
            </a:r>
          </a:p>
          <a:p>
            <a:pPr lvl="1"/>
            <a:r>
              <a:rPr lang="en-GB" dirty="0" smtClean="0"/>
              <a:t>HFpEF-I, n=400 </a:t>
            </a:r>
            <a:r>
              <a:rPr lang="en-GB" sz="1600" dirty="0" smtClean="0"/>
              <a:t>(without LVSD, but NT-proBNP &gt;400ng/L and LA dilatation)</a:t>
            </a:r>
          </a:p>
          <a:p>
            <a:pPr lvl="1"/>
            <a:r>
              <a:rPr lang="en-GB" dirty="0" smtClean="0"/>
              <a:t>HFpEF-II, n=192 </a:t>
            </a:r>
            <a:r>
              <a:rPr lang="en-GB" sz="1600" dirty="0" smtClean="0"/>
              <a:t>(without LA dilatation)</a:t>
            </a:r>
          </a:p>
          <a:p>
            <a:pPr lvl="1"/>
            <a:r>
              <a:rPr lang="en-GB" dirty="0" smtClean="0"/>
              <a:t>Not heart failure, n=492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Median PCT overall was 22(17-47)ng/L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42976" y="2786058"/>
          <a:ext cx="6858050" cy="1225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10"/>
                <a:gridCol w="1371610"/>
                <a:gridCol w="1371610"/>
                <a:gridCol w="1371610"/>
                <a:gridCol w="1371610"/>
              </a:tblGrid>
              <a:tr h="58515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LVSD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HFpEF-I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HFpEF-II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Not heart failure</a:t>
                      </a:r>
                      <a:endParaRPr lang="en-GB" dirty="0"/>
                    </a:p>
                  </a:txBody>
                  <a:tcPr/>
                </a:tc>
              </a:tr>
              <a:tr h="585154">
                <a:tc>
                  <a:txBody>
                    <a:bodyPr/>
                    <a:lstStyle/>
                    <a:p>
                      <a:r>
                        <a:rPr lang="en-GB" dirty="0" smtClean="0"/>
                        <a:t>PCT (ng/L)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23(18-32)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22(17-31)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24(19-35)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20(16-25)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71472" y="4500570"/>
            <a:ext cx="821537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3200" dirty="0" smtClean="0"/>
              <a:t> Of patients with LVSD, 698 had a second blood     sample taken after 12 months follow-up 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/>
              <a:t> </a:t>
            </a:r>
            <a:r>
              <a:rPr lang="en-GB" sz="3200" dirty="0" smtClean="0"/>
              <a:t>Of 89 patients who died before re-sampling, baseline PCT was 30(22-44)ng/L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Paired values in this subset were 22(18-29)ng/L at baseline and 22(17-29)ng/L at follow-up suggesting relatively stable concentrations over time</a:t>
            </a:r>
          </a:p>
          <a:p>
            <a:r>
              <a:rPr lang="en-GB" dirty="0" smtClean="0"/>
              <a:t>Median follow-up of 5.0(3.4-7.1) years, 783 patients died, 447 of cardiovascular causes.</a:t>
            </a:r>
          </a:p>
          <a:p>
            <a:r>
              <a:rPr lang="en-GB" dirty="0" smtClean="0"/>
              <a:t>In univariable analysis, log(PCT) was strongly related to all-cause, cardiovascular and non-cardiovascular mortality (p&lt;0.001 for all)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a multi-variable Cox regression model, PCT provided additional prognostic information to 17 standard clinical variables </a:t>
            </a:r>
            <a:r>
              <a:rPr lang="en-GB" sz="2400" dirty="0" smtClean="0"/>
              <a:t>(age, sex, aetiology, diabetes, COPD, symptoms, quality of life, NYHA, BMI, heart rate and rhythm, SBP, oedema, severity of ventricular dysfunction, Hb, creatinine and NT-proBNP)</a:t>
            </a:r>
            <a:r>
              <a:rPr lang="en-GB" dirty="0" smtClean="0"/>
              <a:t> for all cause mortality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200" dirty="0" smtClean="0"/>
              <a:t>Kaplan-Meier curves for all-cause mortality by PCT groups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grpSp>
        <p:nvGrpSpPr>
          <p:cNvPr id="4" name="Group 26979"/>
          <p:cNvGrpSpPr>
            <a:grpSpLocks noGrp="1" noChangeAspect="1"/>
          </p:cNvGrpSpPr>
          <p:nvPr/>
        </p:nvGrpSpPr>
        <p:grpSpPr bwMode="auto">
          <a:xfrm>
            <a:off x="214282" y="928670"/>
            <a:ext cx="8697713" cy="5500726"/>
            <a:chOff x="20703" y="2721"/>
            <a:chExt cx="5576" cy="3662"/>
          </a:xfrm>
        </p:grpSpPr>
        <p:sp>
          <p:nvSpPr>
            <p:cNvPr id="5" name="AutoShape 26978"/>
            <p:cNvSpPr>
              <a:spLocks noChangeAspect="1" noChangeArrowheads="1" noTextEdit="1"/>
            </p:cNvSpPr>
            <p:nvPr/>
          </p:nvSpPr>
          <p:spPr bwMode="auto">
            <a:xfrm>
              <a:off x="20703" y="2721"/>
              <a:ext cx="5508" cy="3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" name="Rectangle 26980"/>
            <p:cNvSpPr>
              <a:spLocks noChangeArrowheads="1"/>
            </p:cNvSpPr>
            <p:nvPr/>
          </p:nvSpPr>
          <p:spPr bwMode="auto">
            <a:xfrm>
              <a:off x="20749" y="2760"/>
              <a:ext cx="5421" cy="3583"/>
            </a:xfrm>
            <a:prstGeom prst="rect">
              <a:avLst/>
            </a:prstGeom>
            <a:solidFill>
              <a:srgbClr val="EAF2F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" name="Rectangle 26981"/>
            <p:cNvSpPr>
              <a:spLocks noChangeArrowheads="1"/>
            </p:cNvSpPr>
            <p:nvPr/>
          </p:nvSpPr>
          <p:spPr bwMode="auto">
            <a:xfrm>
              <a:off x="20871" y="2769"/>
              <a:ext cx="5408" cy="3571"/>
            </a:xfrm>
            <a:prstGeom prst="rect">
              <a:avLst/>
            </a:prstGeom>
            <a:solidFill>
              <a:srgbClr val="EAF2F3"/>
            </a:solidFill>
            <a:ln w="11113">
              <a:solidFill>
                <a:srgbClr val="EAF2F3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" name="Rectangle 26982"/>
            <p:cNvSpPr>
              <a:spLocks noChangeArrowheads="1"/>
            </p:cNvSpPr>
            <p:nvPr/>
          </p:nvSpPr>
          <p:spPr bwMode="auto">
            <a:xfrm>
              <a:off x="21287" y="3109"/>
              <a:ext cx="4738" cy="2256"/>
            </a:xfrm>
            <a:prstGeom prst="rect">
              <a:avLst/>
            </a:prstGeom>
            <a:solidFill>
              <a:srgbClr val="FFFFFF"/>
            </a:solidFill>
            <a:ln w="11113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Line 26983"/>
            <p:cNvSpPr>
              <a:spLocks noChangeShapeType="1"/>
            </p:cNvSpPr>
            <p:nvPr/>
          </p:nvSpPr>
          <p:spPr bwMode="auto">
            <a:xfrm>
              <a:off x="21287" y="4760"/>
              <a:ext cx="4738" cy="1"/>
            </a:xfrm>
            <a:prstGeom prst="line">
              <a:avLst/>
            </a:prstGeom>
            <a:noFill/>
            <a:ln w="20638">
              <a:solidFill>
                <a:srgbClr val="EAF2F3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Line 26984"/>
            <p:cNvSpPr>
              <a:spLocks noChangeShapeType="1"/>
            </p:cNvSpPr>
            <p:nvPr/>
          </p:nvSpPr>
          <p:spPr bwMode="auto">
            <a:xfrm>
              <a:off x="21287" y="4235"/>
              <a:ext cx="4738" cy="1"/>
            </a:xfrm>
            <a:prstGeom prst="line">
              <a:avLst/>
            </a:prstGeom>
            <a:noFill/>
            <a:ln w="20638">
              <a:solidFill>
                <a:srgbClr val="EAF2F3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Line 26985"/>
            <p:cNvSpPr>
              <a:spLocks noChangeShapeType="1"/>
            </p:cNvSpPr>
            <p:nvPr/>
          </p:nvSpPr>
          <p:spPr bwMode="auto">
            <a:xfrm>
              <a:off x="21287" y="3711"/>
              <a:ext cx="4738" cy="1"/>
            </a:xfrm>
            <a:prstGeom prst="line">
              <a:avLst/>
            </a:prstGeom>
            <a:noFill/>
            <a:ln w="20638">
              <a:solidFill>
                <a:srgbClr val="EAF2F3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Line 26986"/>
            <p:cNvSpPr>
              <a:spLocks noChangeShapeType="1"/>
            </p:cNvSpPr>
            <p:nvPr/>
          </p:nvSpPr>
          <p:spPr bwMode="auto">
            <a:xfrm>
              <a:off x="21287" y="3186"/>
              <a:ext cx="4738" cy="1"/>
            </a:xfrm>
            <a:prstGeom prst="line">
              <a:avLst/>
            </a:prstGeom>
            <a:noFill/>
            <a:ln w="20638">
              <a:solidFill>
                <a:srgbClr val="EAF2F3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26987"/>
            <p:cNvSpPr>
              <a:spLocks/>
            </p:cNvSpPr>
            <p:nvPr/>
          </p:nvSpPr>
          <p:spPr bwMode="auto">
            <a:xfrm>
              <a:off x="21372" y="3186"/>
              <a:ext cx="3593" cy="832"/>
            </a:xfrm>
            <a:custGeom>
              <a:avLst/>
              <a:gdLst/>
              <a:ahLst/>
              <a:cxnLst>
                <a:cxn ang="0">
                  <a:pos x="24" y="3"/>
                </a:cxn>
                <a:cxn ang="0">
                  <a:pos x="59" y="11"/>
                </a:cxn>
                <a:cxn ang="0">
                  <a:pos x="103" y="21"/>
                </a:cxn>
                <a:cxn ang="0">
                  <a:pos x="147" y="30"/>
                </a:cxn>
                <a:cxn ang="0">
                  <a:pos x="171" y="38"/>
                </a:cxn>
                <a:cxn ang="0">
                  <a:pos x="203" y="45"/>
                </a:cxn>
                <a:cxn ang="0">
                  <a:pos x="223" y="54"/>
                </a:cxn>
                <a:cxn ang="0">
                  <a:pos x="277" y="62"/>
                </a:cxn>
                <a:cxn ang="0">
                  <a:pos x="304" y="71"/>
                </a:cxn>
                <a:cxn ang="0">
                  <a:pos x="332" y="79"/>
                </a:cxn>
                <a:cxn ang="0">
                  <a:pos x="365" y="85"/>
                </a:cxn>
                <a:cxn ang="0">
                  <a:pos x="376" y="88"/>
                </a:cxn>
                <a:cxn ang="0">
                  <a:pos x="383" y="92"/>
                </a:cxn>
                <a:cxn ang="0">
                  <a:pos x="390" y="94"/>
                </a:cxn>
                <a:cxn ang="0">
                  <a:pos x="397" y="95"/>
                </a:cxn>
                <a:cxn ang="0">
                  <a:pos x="411" y="100"/>
                </a:cxn>
                <a:cxn ang="0">
                  <a:pos x="429" y="106"/>
                </a:cxn>
                <a:cxn ang="0">
                  <a:pos x="455" y="108"/>
                </a:cxn>
                <a:cxn ang="0">
                  <a:pos x="466" y="115"/>
                </a:cxn>
                <a:cxn ang="0">
                  <a:pos x="475" y="118"/>
                </a:cxn>
                <a:cxn ang="0">
                  <a:pos x="486" y="121"/>
                </a:cxn>
                <a:cxn ang="0">
                  <a:pos x="497" y="130"/>
                </a:cxn>
                <a:cxn ang="0">
                  <a:pos x="509" y="134"/>
                </a:cxn>
                <a:cxn ang="0">
                  <a:pos x="522" y="139"/>
                </a:cxn>
                <a:cxn ang="0">
                  <a:pos x="533" y="143"/>
                </a:cxn>
                <a:cxn ang="0">
                  <a:pos x="544" y="147"/>
                </a:cxn>
                <a:cxn ang="0">
                  <a:pos x="561" y="151"/>
                </a:cxn>
                <a:cxn ang="0">
                  <a:pos x="571" y="153"/>
                </a:cxn>
                <a:cxn ang="0">
                  <a:pos x="586" y="155"/>
                </a:cxn>
                <a:cxn ang="0">
                  <a:pos x="601" y="157"/>
                </a:cxn>
                <a:cxn ang="0">
                  <a:pos x="610" y="164"/>
                </a:cxn>
                <a:cxn ang="0">
                  <a:pos x="624" y="169"/>
                </a:cxn>
                <a:cxn ang="0">
                  <a:pos x="641" y="171"/>
                </a:cxn>
                <a:cxn ang="0">
                  <a:pos x="655" y="174"/>
                </a:cxn>
                <a:cxn ang="0">
                  <a:pos x="668" y="176"/>
                </a:cxn>
                <a:cxn ang="0">
                  <a:pos x="675" y="176"/>
                </a:cxn>
                <a:cxn ang="0">
                  <a:pos x="680" y="179"/>
                </a:cxn>
                <a:cxn ang="0">
                  <a:pos x="690" y="181"/>
                </a:cxn>
                <a:cxn ang="0">
                  <a:pos x="695" y="187"/>
                </a:cxn>
                <a:cxn ang="0">
                  <a:pos x="707" y="187"/>
                </a:cxn>
                <a:cxn ang="0">
                  <a:pos x="712" y="190"/>
                </a:cxn>
                <a:cxn ang="0">
                  <a:pos x="719" y="190"/>
                </a:cxn>
                <a:cxn ang="0">
                  <a:pos x="730" y="193"/>
                </a:cxn>
                <a:cxn ang="0">
                  <a:pos x="742" y="197"/>
                </a:cxn>
                <a:cxn ang="0">
                  <a:pos x="751" y="208"/>
                </a:cxn>
                <a:cxn ang="0">
                  <a:pos x="767" y="208"/>
                </a:cxn>
                <a:cxn ang="0">
                  <a:pos x="789" y="212"/>
                </a:cxn>
                <a:cxn ang="0">
                  <a:pos x="800" y="216"/>
                </a:cxn>
                <a:cxn ang="0">
                  <a:pos x="818" y="220"/>
                </a:cxn>
                <a:cxn ang="0">
                  <a:pos x="835" y="225"/>
                </a:cxn>
                <a:cxn ang="0">
                  <a:pos x="843" y="225"/>
                </a:cxn>
                <a:cxn ang="0">
                  <a:pos x="868" y="225"/>
                </a:cxn>
                <a:cxn ang="0">
                  <a:pos x="886" y="232"/>
                </a:cxn>
                <a:cxn ang="0">
                  <a:pos x="915" y="232"/>
                </a:cxn>
                <a:cxn ang="0">
                  <a:pos x="934" y="239"/>
                </a:cxn>
                <a:cxn ang="0">
                  <a:pos x="945" y="247"/>
                </a:cxn>
                <a:cxn ang="0">
                  <a:pos x="967" y="264"/>
                </a:cxn>
                <a:cxn ang="0">
                  <a:pos x="987" y="264"/>
                </a:cxn>
                <a:cxn ang="0">
                  <a:pos x="1003" y="279"/>
                </a:cxn>
                <a:cxn ang="0">
                  <a:pos x="1018" y="279"/>
                </a:cxn>
                <a:cxn ang="0">
                  <a:pos x="1033" y="279"/>
                </a:cxn>
                <a:cxn ang="0">
                  <a:pos x="1051" y="279"/>
                </a:cxn>
                <a:cxn ang="0">
                  <a:pos x="1078" y="279"/>
                </a:cxn>
              </a:cxnLst>
              <a:rect l="0" t="0" r="r" b="b"/>
              <a:pathLst>
                <a:path w="1095" h="279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24" y="1"/>
                  </a:lnTo>
                  <a:lnTo>
                    <a:pt x="24" y="3"/>
                  </a:lnTo>
                  <a:lnTo>
                    <a:pt x="27" y="3"/>
                  </a:lnTo>
                  <a:lnTo>
                    <a:pt x="27" y="6"/>
                  </a:lnTo>
                  <a:lnTo>
                    <a:pt x="34" y="6"/>
                  </a:lnTo>
                  <a:lnTo>
                    <a:pt x="34" y="7"/>
                  </a:lnTo>
                  <a:lnTo>
                    <a:pt x="40" y="7"/>
                  </a:lnTo>
                  <a:lnTo>
                    <a:pt x="40" y="9"/>
                  </a:lnTo>
                  <a:lnTo>
                    <a:pt x="55" y="9"/>
                  </a:lnTo>
                  <a:lnTo>
                    <a:pt x="55" y="10"/>
                  </a:lnTo>
                  <a:lnTo>
                    <a:pt x="59" y="10"/>
                  </a:lnTo>
                  <a:lnTo>
                    <a:pt x="59" y="11"/>
                  </a:lnTo>
                  <a:lnTo>
                    <a:pt x="59" y="11"/>
                  </a:lnTo>
                  <a:lnTo>
                    <a:pt x="59" y="13"/>
                  </a:lnTo>
                  <a:lnTo>
                    <a:pt x="63" y="13"/>
                  </a:lnTo>
                  <a:lnTo>
                    <a:pt x="63" y="14"/>
                  </a:lnTo>
                  <a:lnTo>
                    <a:pt x="68" y="14"/>
                  </a:lnTo>
                  <a:lnTo>
                    <a:pt x="68" y="16"/>
                  </a:lnTo>
                  <a:lnTo>
                    <a:pt x="84" y="16"/>
                  </a:lnTo>
                  <a:lnTo>
                    <a:pt x="84" y="17"/>
                  </a:lnTo>
                  <a:lnTo>
                    <a:pt x="92" y="17"/>
                  </a:lnTo>
                  <a:lnTo>
                    <a:pt x="92" y="18"/>
                  </a:lnTo>
                  <a:lnTo>
                    <a:pt x="103" y="18"/>
                  </a:lnTo>
                  <a:lnTo>
                    <a:pt x="103" y="21"/>
                  </a:lnTo>
                  <a:lnTo>
                    <a:pt x="110" y="21"/>
                  </a:lnTo>
                  <a:lnTo>
                    <a:pt x="110" y="23"/>
                  </a:lnTo>
                  <a:lnTo>
                    <a:pt x="121" y="23"/>
                  </a:lnTo>
                  <a:lnTo>
                    <a:pt x="121" y="26"/>
                  </a:lnTo>
                  <a:lnTo>
                    <a:pt x="141" y="26"/>
                  </a:lnTo>
                  <a:lnTo>
                    <a:pt x="141" y="27"/>
                  </a:lnTo>
                  <a:lnTo>
                    <a:pt x="144" y="27"/>
                  </a:lnTo>
                  <a:lnTo>
                    <a:pt x="144" y="28"/>
                  </a:lnTo>
                  <a:lnTo>
                    <a:pt x="146" y="28"/>
                  </a:lnTo>
                  <a:lnTo>
                    <a:pt x="146" y="30"/>
                  </a:lnTo>
                  <a:lnTo>
                    <a:pt x="147" y="30"/>
                  </a:lnTo>
                  <a:lnTo>
                    <a:pt x="147" y="31"/>
                  </a:lnTo>
                  <a:lnTo>
                    <a:pt x="153" y="31"/>
                  </a:lnTo>
                  <a:lnTo>
                    <a:pt x="153" y="33"/>
                  </a:lnTo>
                  <a:lnTo>
                    <a:pt x="166" y="33"/>
                  </a:lnTo>
                  <a:lnTo>
                    <a:pt x="166" y="34"/>
                  </a:lnTo>
                  <a:lnTo>
                    <a:pt x="168" y="34"/>
                  </a:lnTo>
                  <a:lnTo>
                    <a:pt x="168" y="35"/>
                  </a:lnTo>
                  <a:lnTo>
                    <a:pt x="170" y="35"/>
                  </a:lnTo>
                  <a:lnTo>
                    <a:pt x="170" y="37"/>
                  </a:lnTo>
                  <a:lnTo>
                    <a:pt x="171" y="37"/>
                  </a:lnTo>
                  <a:lnTo>
                    <a:pt x="171" y="38"/>
                  </a:lnTo>
                  <a:lnTo>
                    <a:pt x="174" y="38"/>
                  </a:lnTo>
                  <a:lnTo>
                    <a:pt x="174" y="40"/>
                  </a:lnTo>
                  <a:lnTo>
                    <a:pt x="179" y="40"/>
                  </a:lnTo>
                  <a:lnTo>
                    <a:pt x="179" y="41"/>
                  </a:lnTo>
                  <a:lnTo>
                    <a:pt x="187" y="41"/>
                  </a:lnTo>
                  <a:lnTo>
                    <a:pt x="187" y="43"/>
                  </a:lnTo>
                  <a:lnTo>
                    <a:pt x="189" y="43"/>
                  </a:lnTo>
                  <a:lnTo>
                    <a:pt x="189" y="44"/>
                  </a:lnTo>
                  <a:lnTo>
                    <a:pt x="190" y="44"/>
                  </a:lnTo>
                  <a:lnTo>
                    <a:pt x="190" y="45"/>
                  </a:lnTo>
                  <a:lnTo>
                    <a:pt x="203" y="45"/>
                  </a:lnTo>
                  <a:lnTo>
                    <a:pt x="203" y="47"/>
                  </a:lnTo>
                  <a:lnTo>
                    <a:pt x="213" y="47"/>
                  </a:lnTo>
                  <a:lnTo>
                    <a:pt x="213" y="48"/>
                  </a:lnTo>
                  <a:lnTo>
                    <a:pt x="215" y="48"/>
                  </a:lnTo>
                  <a:lnTo>
                    <a:pt x="215" y="50"/>
                  </a:lnTo>
                  <a:lnTo>
                    <a:pt x="216" y="50"/>
                  </a:lnTo>
                  <a:lnTo>
                    <a:pt x="216" y="51"/>
                  </a:lnTo>
                  <a:lnTo>
                    <a:pt x="218" y="51"/>
                  </a:lnTo>
                  <a:lnTo>
                    <a:pt x="218" y="52"/>
                  </a:lnTo>
                  <a:lnTo>
                    <a:pt x="223" y="52"/>
                  </a:lnTo>
                  <a:lnTo>
                    <a:pt x="223" y="54"/>
                  </a:lnTo>
                  <a:lnTo>
                    <a:pt x="229" y="54"/>
                  </a:lnTo>
                  <a:lnTo>
                    <a:pt x="229" y="55"/>
                  </a:lnTo>
                  <a:lnTo>
                    <a:pt x="238" y="55"/>
                  </a:lnTo>
                  <a:lnTo>
                    <a:pt x="238" y="57"/>
                  </a:lnTo>
                  <a:lnTo>
                    <a:pt x="247" y="57"/>
                  </a:lnTo>
                  <a:lnTo>
                    <a:pt x="247" y="58"/>
                  </a:lnTo>
                  <a:lnTo>
                    <a:pt x="251" y="58"/>
                  </a:lnTo>
                  <a:lnTo>
                    <a:pt x="251" y="60"/>
                  </a:lnTo>
                  <a:lnTo>
                    <a:pt x="266" y="60"/>
                  </a:lnTo>
                  <a:lnTo>
                    <a:pt x="266" y="62"/>
                  </a:lnTo>
                  <a:lnTo>
                    <a:pt x="277" y="62"/>
                  </a:lnTo>
                  <a:lnTo>
                    <a:pt x="277" y="64"/>
                  </a:lnTo>
                  <a:lnTo>
                    <a:pt x="287" y="64"/>
                  </a:lnTo>
                  <a:lnTo>
                    <a:pt x="287" y="65"/>
                  </a:lnTo>
                  <a:lnTo>
                    <a:pt x="288" y="65"/>
                  </a:lnTo>
                  <a:lnTo>
                    <a:pt x="288" y="67"/>
                  </a:lnTo>
                  <a:lnTo>
                    <a:pt x="292" y="67"/>
                  </a:lnTo>
                  <a:lnTo>
                    <a:pt x="292" y="68"/>
                  </a:lnTo>
                  <a:lnTo>
                    <a:pt x="300" y="68"/>
                  </a:lnTo>
                  <a:lnTo>
                    <a:pt x="300" y="69"/>
                  </a:lnTo>
                  <a:lnTo>
                    <a:pt x="304" y="69"/>
                  </a:lnTo>
                  <a:lnTo>
                    <a:pt x="304" y="71"/>
                  </a:lnTo>
                  <a:lnTo>
                    <a:pt x="311" y="71"/>
                  </a:lnTo>
                  <a:lnTo>
                    <a:pt x="311" y="72"/>
                  </a:lnTo>
                  <a:lnTo>
                    <a:pt x="315" y="72"/>
                  </a:lnTo>
                  <a:lnTo>
                    <a:pt x="315" y="74"/>
                  </a:lnTo>
                  <a:lnTo>
                    <a:pt x="316" y="74"/>
                  </a:lnTo>
                  <a:lnTo>
                    <a:pt x="316" y="75"/>
                  </a:lnTo>
                  <a:lnTo>
                    <a:pt x="321" y="75"/>
                  </a:lnTo>
                  <a:lnTo>
                    <a:pt x="321" y="78"/>
                  </a:lnTo>
                  <a:lnTo>
                    <a:pt x="325" y="78"/>
                  </a:lnTo>
                  <a:lnTo>
                    <a:pt x="325" y="79"/>
                  </a:lnTo>
                  <a:lnTo>
                    <a:pt x="332" y="79"/>
                  </a:lnTo>
                  <a:lnTo>
                    <a:pt x="332" y="81"/>
                  </a:lnTo>
                  <a:lnTo>
                    <a:pt x="333" y="81"/>
                  </a:lnTo>
                  <a:lnTo>
                    <a:pt x="333" y="82"/>
                  </a:lnTo>
                  <a:lnTo>
                    <a:pt x="338" y="82"/>
                  </a:lnTo>
                  <a:lnTo>
                    <a:pt x="338" y="84"/>
                  </a:lnTo>
                  <a:lnTo>
                    <a:pt x="346" y="84"/>
                  </a:lnTo>
                  <a:lnTo>
                    <a:pt x="346" y="85"/>
                  </a:lnTo>
                  <a:lnTo>
                    <a:pt x="363" y="85"/>
                  </a:lnTo>
                  <a:lnTo>
                    <a:pt x="363" y="85"/>
                  </a:lnTo>
                  <a:lnTo>
                    <a:pt x="365" y="85"/>
                  </a:lnTo>
                  <a:lnTo>
                    <a:pt x="365" y="85"/>
                  </a:lnTo>
                  <a:lnTo>
                    <a:pt x="366" y="85"/>
                  </a:lnTo>
                  <a:lnTo>
                    <a:pt x="366" y="85"/>
                  </a:lnTo>
                  <a:lnTo>
                    <a:pt x="367" y="85"/>
                  </a:lnTo>
                  <a:lnTo>
                    <a:pt x="367" y="85"/>
                  </a:lnTo>
                  <a:lnTo>
                    <a:pt x="368" y="85"/>
                  </a:lnTo>
                  <a:lnTo>
                    <a:pt x="368" y="87"/>
                  </a:lnTo>
                  <a:lnTo>
                    <a:pt x="370" y="87"/>
                  </a:lnTo>
                  <a:lnTo>
                    <a:pt x="370" y="88"/>
                  </a:lnTo>
                  <a:lnTo>
                    <a:pt x="373" y="88"/>
                  </a:lnTo>
                  <a:lnTo>
                    <a:pt x="373" y="88"/>
                  </a:lnTo>
                  <a:lnTo>
                    <a:pt x="376" y="88"/>
                  </a:lnTo>
                  <a:lnTo>
                    <a:pt x="376" y="89"/>
                  </a:lnTo>
                  <a:lnTo>
                    <a:pt x="379" y="89"/>
                  </a:lnTo>
                  <a:lnTo>
                    <a:pt x="379" y="89"/>
                  </a:lnTo>
                  <a:lnTo>
                    <a:pt x="380" y="89"/>
                  </a:lnTo>
                  <a:lnTo>
                    <a:pt x="380" y="89"/>
                  </a:lnTo>
                  <a:lnTo>
                    <a:pt x="381" y="89"/>
                  </a:lnTo>
                  <a:lnTo>
                    <a:pt x="381" y="89"/>
                  </a:lnTo>
                  <a:lnTo>
                    <a:pt x="382" y="89"/>
                  </a:lnTo>
                  <a:lnTo>
                    <a:pt x="382" y="92"/>
                  </a:lnTo>
                  <a:lnTo>
                    <a:pt x="383" y="92"/>
                  </a:lnTo>
                  <a:lnTo>
                    <a:pt x="383" y="92"/>
                  </a:lnTo>
                  <a:lnTo>
                    <a:pt x="384" y="92"/>
                  </a:lnTo>
                  <a:lnTo>
                    <a:pt x="384" y="92"/>
                  </a:lnTo>
                  <a:lnTo>
                    <a:pt x="386" y="92"/>
                  </a:lnTo>
                  <a:lnTo>
                    <a:pt x="386" y="92"/>
                  </a:lnTo>
                  <a:lnTo>
                    <a:pt x="387" y="92"/>
                  </a:lnTo>
                  <a:lnTo>
                    <a:pt x="387" y="94"/>
                  </a:lnTo>
                  <a:lnTo>
                    <a:pt x="388" y="94"/>
                  </a:lnTo>
                  <a:lnTo>
                    <a:pt x="388" y="94"/>
                  </a:lnTo>
                  <a:lnTo>
                    <a:pt x="389" y="94"/>
                  </a:lnTo>
                  <a:lnTo>
                    <a:pt x="389" y="94"/>
                  </a:lnTo>
                  <a:lnTo>
                    <a:pt x="390" y="94"/>
                  </a:lnTo>
                  <a:lnTo>
                    <a:pt x="390" y="95"/>
                  </a:lnTo>
                  <a:lnTo>
                    <a:pt x="391" y="95"/>
                  </a:lnTo>
                  <a:lnTo>
                    <a:pt x="391" y="95"/>
                  </a:lnTo>
                  <a:lnTo>
                    <a:pt x="392" y="95"/>
                  </a:lnTo>
                  <a:lnTo>
                    <a:pt x="392" y="95"/>
                  </a:lnTo>
                  <a:lnTo>
                    <a:pt x="394" y="95"/>
                  </a:lnTo>
                  <a:lnTo>
                    <a:pt x="394" y="95"/>
                  </a:lnTo>
                  <a:lnTo>
                    <a:pt x="396" y="95"/>
                  </a:lnTo>
                  <a:lnTo>
                    <a:pt x="396" y="95"/>
                  </a:lnTo>
                  <a:lnTo>
                    <a:pt x="397" y="95"/>
                  </a:lnTo>
                  <a:lnTo>
                    <a:pt x="397" y="95"/>
                  </a:lnTo>
                  <a:lnTo>
                    <a:pt x="398" y="95"/>
                  </a:lnTo>
                  <a:lnTo>
                    <a:pt x="398" y="97"/>
                  </a:lnTo>
                  <a:lnTo>
                    <a:pt x="399" y="97"/>
                  </a:lnTo>
                  <a:lnTo>
                    <a:pt x="399" y="97"/>
                  </a:lnTo>
                  <a:lnTo>
                    <a:pt x="401" y="97"/>
                  </a:lnTo>
                  <a:lnTo>
                    <a:pt x="401" y="97"/>
                  </a:lnTo>
                  <a:lnTo>
                    <a:pt x="403" y="97"/>
                  </a:lnTo>
                  <a:lnTo>
                    <a:pt x="403" y="100"/>
                  </a:lnTo>
                  <a:lnTo>
                    <a:pt x="404" y="100"/>
                  </a:lnTo>
                  <a:lnTo>
                    <a:pt x="404" y="100"/>
                  </a:lnTo>
                  <a:lnTo>
                    <a:pt x="411" y="100"/>
                  </a:lnTo>
                  <a:lnTo>
                    <a:pt x="411" y="103"/>
                  </a:lnTo>
                  <a:lnTo>
                    <a:pt x="414" y="103"/>
                  </a:lnTo>
                  <a:lnTo>
                    <a:pt x="414" y="105"/>
                  </a:lnTo>
                  <a:lnTo>
                    <a:pt x="416" y="105"/>
                  </a:lnTo>
                  <a:lnTo>
                    <a:pt x="416" y="106"/>
                  </a:lnTo>
                  <a:lnTo>
                    <a:pt x="417" y="106"/>
                  </a:lnTo>
                  <a:lnTo>
                    <a:pt x="417" y="106"/>
                  </a:lnTo>
                  <a:lnTo>
                    <a:pt x="427" y="106"/>
                  </a:lnTo>
                  <a:lnTo>
                    <a:pt x="427" y="106"/>
                  </a:lnTo>
                  <a:lnTo>
                    <a:pt x="429" y="106"/>
                  </a:lnTo>
                  <a:lnTo>
                    <a:pt x="429" y="106"/>
                  </a:lnTo>
                  <a:lnTo>
                    <a:pt x="431" y="106"/>
                  </a:lnTo>
                  <a:lnTo>
                    <a:pt x="431" y="106"/>
                  </a:lnTo>
                  <a:lnTo>
                    <a:pt x="436" y="106"/>
                  </a:lnTo>
                  <a:lnTo>
                    <a:pt x="436" y="108"/>
                  </a:lnTo>
                  <a:lnTo>
                    <a:pt x="443" y="108"/>
                  </a:lnTo>
                  <a:lnTo>
                    <a:pt x="443" y="108"/>
                  </a:lnTo>
                  <a:lnTo>
                    <a:pt x="446" y="108"/>
                  </a:lnTo>
                  <a:lnTo>
                    <a:pt x="446" y="108"/>
                  </a:lnTo>
                  <a:lnTo>
                    <a:pt x="454" y="108"/>
                  </a:lnTo>
                  <a:lnTo>
                    <a:pt x="454" y="108"/>
                  </a:lnTo>
                  <a:lnTo>
                    <a:pt x="455" y="108"/>
                  </a:lnTo>
                  <a:lnTo>
                    <a:pt x="455" y="108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8" y="108"/>
                  </a:lnTo>
                  <a:lnTo>
                    <a:pt x="458" y="109"/>
                  </a:lnTo>
                  <a:lnTo>
                    <a:pt x="465" y="109"/>
                  </a:lnTo>
                  <a:lnTo>
                    <a:pt x="465" y="111"/>
                  </a:lnTo>
                  <a:lnTo>
                    <a:pt x="466" y="111"/>
                  </a:lnTo>
                  <a:lnTo>
                    <a:pt x="466" y="115"/>
                  </a:lnTo>
                  <a:lnTo>
                    <a:pt x="467" y="115"/>
                  </a:lnTo>
                  <a:lnTo>
                    <a:pt x="467" y="116"/>
                  </a:lnTo>
                  <a:lnTo>
                    <a:pt x="471" y="116"/>
                  </a:lnTo>
                  <a:lnTo>
                    <a:pt x="471" y="116"/>
                  </a:lnTo>
                  <a:lnTo>
                    <a:pt x="472" y="116"/>
                  </a:lnTo>
                  <a:lnTo>
                    <a:pt x="472" y="118"/>
                  </a:lnTo>
                  <a:lnTo>
                    <a:pt x="473" y="118"/>
                  </a:lnTo>
                  <a:lnTo>
                    <a:pt x="473" y="118"/>
                  </a:lnTo>
                  <a:lnTo>
                    <a:pt x="474" y="118"/>
                  </a:lnTo>
                  <a:lnTo>
                    <a:pt x="474" y="118"/>
                  </a:lnTo>
                  <a:lnTo>
                    <a:pt x="475" y="118"/>
                  </a:lnTo>
                  <a:lnTo>
                    <a:pt x="475" y="118"/>
                  </a:lnTo>
                  <a:lnTo>
                    <a:pt x="478" y="118"/>
                  </a:lnTo>
                  <a:lnTo>
                    <a:pt x="478" y="118"/>
                  </a:lnTo>
                  <a:lnTo>
                    <a:pt x="480" y="118"/>
                  </a:lnTo>
                  <a:lnTo>
                    <a:pt x="480" y="120"/>
                  </a:lnTo>
                  <a:lnTo>
                    <a:pt x="482" y="120"/>
                  </a:lnTo>
                  <a:lnTo>
                    <a:pt x="482" y="120"/>
                  </a:lnTo>
                  <a:lnTo>
                    <a:pt x="483" y="120"/>
                  </a:lnTo>
                  <a:lnTo>
                    <a:pt x="483" y="121"/>
                  </a:lnTo>
                  <a:lnTo>
                    <a:pt x="486" y="121"/>
                  </a:lnTo>
                  <a:lnTo>
                    <a:pt x="486" y="121"/>
                  </a:lnTo>
                  <a:lnTo>
                    <a:pt x="488" y="121"/>
                  </a:lnTo>
                  <a:lnTo>
                    <a:pt x="488" y="123"/>
                  </a:lnTo>
                  <a:lnTo>
                    <a:pt x="489" y="123"/>
                  </a:lnTo>
                  <a:lnTo>
                    <a:pt x="489" y="123"/>
                  </a:lnTo>
                  <a:lnTo>
                    <a:pt x="490" y="123"/>
                  </a:lnTo>
                  <a:lnTo>
                    <a:pt x="490" y="123"/>
                  </a:lnTo>
                  <a:lnTo>
                    <a:pt x="494" y="123"/>
                  </a:lnTo>
                  <a:lnTo>
                    <a:pt x="494" y="127"/>
                  </a:lnTo>
                  <a:lnTo>
                    <a:pt x="495" y="127"/>
                  </a:lnTo>
                  <a:lnTo>
                    <a:pt x="495" y="130"/>
                  </a:lnTo>
                  <a:lnTo>
                    <a:pt x="497" y="130"/>
                  </a:lnTo>
                  <a:lnTo>
                    <a:pt x="497" y="130"/>
                  </a:lnTo>
                  <a:lnTo>
                    <a:pt x="498" y="130"/>
                  </a:lnTo>
                  <a:lnTo>
                    <a:pt x="498" y="130"/>
                  </a:lnTo>
                  <a:lnTo>
                    <a:pt x="503" y="130"/>
                  </a:lnTo>
                  <a:lnTo>
                    <a:pt x="503" y="130"/>
                  </a:lnTo>
                  <a:lnTo>
                    <a:pt x="506" y="130"/>
                  </a:lnTo>
                  <a:lnTo>
                    <a:pt x="506" y="132"/>
                  </a:lnTo>
                  <a:lnTo>
                    <a:pt x="507" y="132"/>
                  </a:lnTo>
                  <a:lnTo>
                    <a:pt x="507" y="134"/>
                  </a:lnTo>
                  <a:lnTo>
                    <a:pt x="509" y="134"/>
                  </a:lnTo>
                  <a:lnTo>
                    <a:pt x="509" y="134"/>
                  </a:lnTo>
                  <a:lnTo>
                    <a:pt x="511" y="134"/>
                  </a:lnTo>
                  <a:lnTo>
                    <a:pt x="511" y="134"/>
                  </a:lnTo>
                  <a:lnTo>
                    <a:pt x="512" y="134"/>
                  </a:lnTo>
                  <a:lnTo>
                    <a:pt x="512" y="136"/>
                  </a:lnTo>
                  <a:lnTo>
                    <a:pt x="514" y="136"/>
                  </a:lnTo>
                  <a:lnTo>
                    <a:pt x="514" y="136"/>
                  </a:lnTo>
                  <a:lnTo>
                    <a:pt x="518" y="136"/>
                  </a:lnTo>
                  <a:lnTo>
                    <a:pt x="518" y="137"/>
                  </a:lnTo>
                  <a:lnTo>
                    <a:pt x="519" y="137"/>
                  </a:lnTo>
                  <a:lnTo>
                    <a:pt x="519" y="139"/>
                  </a:lnTo>
                  <a:lnTo>
                    <a:pt x="522" y="139"/>
                  </a:lnTo>
                  <a:lnTo>
                    <a:pt x="522" y="139"/>
                  </a:lnTo>
                  <a:lnTo>
                    <a:pt x="524" y="139"/>
                  </a:lnTo>
                  <a:lnTo>
                    <a:pt x="524" y="139"/>
                  </a:lnTo>
                  <a:lnTo>
                    <a:pt x="525" y="139"/>
                  </a:lnTo>
                  <a:lnTo>
                    <a:pt x="525" y="139"/>
                  </a:lnTo>
                  <a:lnTo>
                    <a:pt x="526" y="139"/>
                  </a:lnTo>
                  <a:lnTo>
                    <a:pt x="526" y="139"/>
                  </a:lnTo>
                  <a:lnTo>
                    <a:pt x="528" y="139"/>
                  </a:lnTo>
                  <a:lnTo>
                    <a:pt x="528" y="141"/>
                  </a:lnTo>
                  <a:lnTo>
                    <a:pt x="533" y="141"/>
                  </a:lnTo>
                  <a:lnTo>
                    <a:pt x="533" y="143"/>
                  </a:lnTo>
                  <a:lnTo>
                    <a:pt x="534" y="143"/>
                  </a:lnTo>
                  <a:lnTo>
                    <a:pt x="534" y="145"/>
                  </a:lnTo>
                  <a:lnTo>
                    <a:pt x="535" y="145"/>
                  </a:lnTo>
                  <a:lnTo>
                    <a:pt x="535" y="145"/>
                  </a:lnTo>
                  <a:lnTo>
                    <a:pt x="538" y="145"/>
                  </a:lnTo>
                  <a:lnTo>
                    <a:pt x="538" y="145"/>
                  </a:lnTo>
                  <a:lnTo>
                    <a:pt x="541" y="145"/>
                  </a:lnTo>
                  <a:lnTo>
                    <a:pt x="541" y="147"/>
                  </a:lnTo>
                  <a:lnTo>
                    <a:pt x="542" y="147"/>
                  </a:lnTo>
                  <a:lnTo>
                    <a:pt x="542" y="147"/>
                  </a:lnTo>
                  <a:lnTo>
                    <a:pt x="544" y="147"/>
                  </a:lnTo>
                  <a:lnTo>
                    <a:pt x="544" y="147"/>
                  </a:lnTo>
                  <a:lnTo>
                    <a:pt x="546" y="147"/>
                  </a:lnTo>
                  <a:lnTo>
                    <a:pt x="546" y="147"/>
                  </a:lnTo>
                  <a:lnTo>
                    <a:pt x="550" y="147"/>
                  </a:lnTo>
                  <a:lnTo>
                    <a:pt x="550" y="149"/>
                  </a:lnTo>
                  <a:lnTo>
                    <a:pt x="553" y="149"/>
                  </a:lnTo>
                  <a:lnTo>
                    <a:pt x="553" y="151"/>
                  </a:lnTo>
                  <a:lnTo>
                    <a:pt x="557" y="151"/>
                  </a:lnTo>
                  <a:lnTo>
                    <a:pt x="557" y="151"/>
                  </a:lnTo>
                  <a:lnTo>
                    <a:pt x="561" y="151"/>
                  </a:lnTo>
                  <a:lnTo>
                    <a:pt x="561" y="151"/>
                  </a:lnTo>
                  <a:lnTo>
                    <a:pt x="565" y="151"/>
                  </a:lnTo>
                  <a:lnTo>
                    <a:pt x="565" y="151"/>
                  </a:lnTo>
                  <a:lnTo>
                    <a:pt x="567" y="151"/>
                  </a:lnTo>
                  <a:lnTo>
                    <a:pt x="567" y="151"/>
                  </a:lnTo>
                  <a:lnTo>
                    <a:pt x="568" y="151"/>
                  </a:lnTo>
                  <a:lnTo>
                    <a:pt x="568" y="151"/>
                  </a:lnTo>
                  <a:lnTo>
                    <a:pt x="569" y="151"/>
                  </a:lnTo>
                  <a:lnTo>
                    <a:pt x="569" y="151"/>
                  </a:lnTo>
                  <a:lnTo>
                    <a:pt x="571" y="151"/>
                  </a:lnTo>
                  <a:lnTo>
                    <a:pt x="571" y="153"/>
                  </a:lnTo>
                  <a:lnTo>
                    <a:pt x="571" y="153"/>
                  </a:lnTo>
                  <a:lnTo>
                    <a:pt x="571" y="153"/>
                  </a:lnTo>
                  <a:lnTo>
                    <a:pt x="573" y="153"/>
                  </a:lnTo>
                  <a:lnTo>
                    <a:pt x="573" y="153"/>
                  </a:lnTo>
                  <a:lnTo>
                    <a:pt x="577" y="153"/>
                  </a:lnTo>
                  <a:lnTo>
                    <a:pt x="577" y="155"/>
                  </a:lnTo>
                  <a:lnTo>
                    <a:pt x="578" y="155"/>
                  </a:lnTo>
                  <a:lnTo>
                    <a:pt x="578" y="155"/>
                  </a:lnTo>
                  <a:lnTo>
                    <a:pt x="584" y="155"/>
                  </a:lnTo>
                  <a:lnTo>
                    <a:pt x="584" y="155"/>
                  </a:lnTo>
                  <a:lnTo>
                    <a:pt x="586" y="155"/>
                  </a:lnTo>
                  <a:lnTo>
                    <a:pt x="586" y="155"/>
                  </a:lnTo>
                  <a:lnTo>
                    <a:pt x="588" y="155"/>
                  </a:lnTo>
                  <a:lnTo>
                    <a:pt x="588" y="157"/>
                  </a:lnTo>
                  <a:lnTo>
                    <a:pt x="590" y="157"/>
                  </a:lnTo>
                  <a:lnTo>
                    <a:pt x="590" y="157"/>
                  </a:lnTo>
                  <a:lnTo>
                    <a:pt x="591" y="157"/>
                  </a:lnTo>
                  <a:lnTo>
                    <a:pt x="591" y="157"/>
                  </a:lnTo>
                  <a:lnTo>
                    <a:pt x="597" y="157"/>
                  </a:lnTo>
                  <a:lnTo>
                    <a:pt x="597" y="157"/>
                  </a:lnTo>
                  <a:lnTo>
                    <a:pt x="599" y="157"/>
                  </a:lnTo>
                  <a:lnTo>
                    <a:pt x="599" y="157"/>
                  </a:lnTo>
                  <a:lnTo>
                    <a:pt x="601" y="157"/>
                  </a:lnTo>
                  <a:lnTo>
                    <a:pt x="601" y="157"/>
                  </a:lnTo>
                  <a:lnTo>
                    <a:pt x="602" y="157"/>
                  </a:lnTo>
                  <a:lnTo>
                    <a:pt x="602" y="162"/>
                  </a:lnTo>
                  <a:lnTo>
                    <a:pt x="604" y="162"/>
                  </a:lnTo>
                  <a:lnTo>
                    <a:pt x="604" y="162"/>
                  </a:lnTo>
                  <a:lnTo>
                    <a:pt x="606" y="162"/>
                  </a:lnTo>
                  <a:lnTo>
                    <a:pt x="606" y="162"/>
                  </a:lnTo>
                  <a:lnTo>
                    <a:pt x="609" y="162"/>
                  </a:lnTo>
                  <a:lnTo>
                    <a:pt x="609" y="164"/>
                  </a:lnTo>
                  <a:lnTo>
                    <a:pt x="610" y="164"/>
                  </a:lnTo>
                  <a:lnTo>
                    <a:pt x="610" y="164"/>
                  </a:lnTo>
                  <a:lnTo>
                    <a:pt x="610" y="164"/>
                  </a:lnTo>
                  <a:lnTo>
                    <a:pt x="610" y="166"/>
                  </a:lnTo>
                  <a:lnTo>
                    <a:pt x="611" y="166"/>
                  </a:lnTo>
                  <a:lnTo>
                    <a:pt x="611" y="166"/>
                  </a:lnTo>
                  <a:lnTo>
                    <a:pt x="613" y="166"/>
                  </a:lnTo>
                  <a:lnTo>
                    <a:pt x="613" y="169"/>
                  </a:lnTo>
                  <a:lnTo>
                    <a:pt x="614" y="169"/>
                  </a:lnTo>
                  <a:lnTo>
                    <a:pt x="614" y="169"/>
                  </a:lnTo>
                  <a:lnTo>
                    <a:pt x="621" y="169"/>
                  </a:lnTo>
                  <a:lnTo>
                    <a:pt x="621" y="169"/>
                  </a:lnTo>
                  <a:lnTo>
                    <a:pt x="624" y="169"/>
                  </a:lnTo>
                  <a:lnTo>
                    <a:pt x="624" y="169"/>
                  </a:lnTo>
                  <a:lnTo>
                    <a:pt x="625" y="169"/>
                  </a:lnTo>
                  <a:lnTo>
                    <a:pt x="625" y="169"/>
                  </a:lnTo>
                  <a:lnTo>
                    <a:pt x="629" y="169"/>
                  </a:lnTo>
                  <a:lnTo>
                    <a:pt x="629" y="169"/>
                  </a:lnTo>
                  <a:lnTo>
                    <a:pt x="631" y="169"/>
                  </a:lnTo>
                  <a:lnTo>
                    <a:pt x="631" y="169"/>
                  </a:lnTo>
                  <a:lnTo>
                    <a:pt x="633" y="169"/>
                  </a:lnTo>
                  <a:lnTo>
                    <a:pt x="633" y="169"/>
                  </a:lnTo>
                  <a:lnTo>
                    <a:pt x="641" y="169"/>
                  </a:lnTo>
                  <a:lnTo>
                    <a:pt x="641" y="171"/>
                  </a:lnTo>
                  <a:lnTo>
                    <a:pt x="644" y="171"/>
                  </a:lnTo>
                  <a:lnTo>
                    <a:pt x="644" y="171"/>
                  </a:lnTo>
                  <a:lnTo>
                    <a:pt x="649" y="171"/>
                  </a:lnTo>
                  <a:lnTo>
                    <a:pt x="649" y="174"/>
                  </a:lnTo>
                  <a:lnTo>
                    <a:pt x="650" y="174"/>
                  </a:lnTo>
                  <a:lnTo>
                    <a:pt x="650" y="174"/>
                  </a:lnTo>
                  <a:lnTo>
                    <a:pt x="653" y="174"/>
                  </a:lnTo>
                  <a:lnTo>
                    <a:pt x="653" y="174"/>
                  </a:lnTo>
                  <a:lnTo>
                    <a:pt x="654" y="174"/>
                  </a:lnTo>
                  <a:lnTo>
                    <a:pt x="654" y="174"/>
                  </a:lnTo>
                  <a:lnTo>
                    <a:pt x="655" y="174"/>
                  </a:lnTo>
                  <a:lnTo>
                    <a:pt x="655" y="176"/>
                  </a:lnTo>
                  <a:lnTo>
                    <a:pt x="659" y="176"/>
                  </a:lnTo>
                  <a:lnTo>
                    <a:pt x="659" y="176"/>
                  </a:lnTo>
                  <a:lnTo>
                    <a:pt x="660" y="176"/>
                  </a:lnTo>
                  <a:lnTo>
                    <a:pt x="660" y="176"/>
                  </a:lnTo>
                  <a:lnTo>
                    <a:pt x="665" y="176"/>
                  </a:lnTo>
                  <a:lnTo>
                    <a:pt x="665" y="176"/>
                  </a:lnTo>
                  <a:lnTo>
                    <a:pt x="666" y="176"/>
                  </a:lnTo>
                  <a:lnTo>
                    <a:pt x="666" y="176"/>
                  </a:lnTo>
                  <a:lnTo>
                    <a:pt x="668" y="176"/>
                  </a:lnTo>
                  <a:lnTo>
                    <a:pt x="668" y="176"/>
                  </a:lnTo>
                  <a:lnTo>
                    <a:pt x="669" y="176"/>
                  </a:lnTo>
                  <a:lnTo>
                    <a:pt x="669" y="176"/>
                  </a:lnTo>
                  <a:lnTo>
                    <a:pt x="670" y="176"/>
                  </a:lnTo>
                  <a:lnTo>
                    <a:pt x="670" y="176"/>
                  </a:lnTo>
                  <a:lnTo>
                    <a:pt x="672" y="176"/>
                  </a:lnTo>
                  <a:lnTo>
                    <a:pt x="672" y="176"/>
                  </a:lnTo>
                  <a:lnTo>
                    <a:pt x="674" y="176"/>
                  </a:lnTo>
                  <a:lnTo>
                    <a:pt x="674" y="176"/>
                  </a:lnTo>
                  <a:lnTo>
                    <a:pt x="675" y="176"/>
                  </a:lnTo>
                  <a:lnTo>
                    <a:pt x="675" y="176"/>
                  </a:lnTo>
                  <a:lnTo>
                    <a:pt x="675" y="176"/>
                  </a:lnTo>
                  <a:lnTo>
                    <a:pt x="675" y="176"/>
                  </a:lnTo>
                  <a:lnTo>
                    <a:pt x="676" y="176"/>
                  </a:lnTo>
                  <a:lnTo>
                    <a:pt x="676" y="176"/>
                  </a:lnTo>
                  <a:lnTo>
                    <a:pt x="677" y="176"/>
                  </a:lnTo>
                  <a:lnTo>
                    <a:pt x="677" y="179"/>
                  </a:lnTo>
                  <a:lnTo>
                    <a:pt x="678" y="179"/>
                  </a:lnTo>
                  <a:lnTo>
                    <a:pt x="678" y="179"/>
                  </a:lnTo>
                  <a:lnTo>
                    <a:pt x="679" y="179"/>
                  </a:lnTo>
                  <a:lnTo>
                    <a:pt x="679" y="179"/>
                  </a:lnTo>
                  <a:lnTo>
                    <a:pt x="680" y="179"/>
                  </a:lnTo>
                  <a:lnTo>
                    <a:pt x="680" y="179"/>
                  </a:lnTo>
                  <a:lnTo>
                    <a:pt x="681" y="179"/>
                  </a:lnTo>
                  <a:lnTo>
                    <a:pt x="681" y="181"/>
                  </a:lnTo>
                  <a:lnTo>
                    <a:pt x="685" y="181"/>
                  </a:lnTo>
                  <a:lnTo>
                    <a:pt x="685" y="181"/>
                  </a:lnTo>
                  <a:lnTo>
                    <a:pt x="686" y="181"/>
                  </a:lnTo>
                  <a:lnTo>
                    <a:pt x="686" y="181"/>
                  </a:lnTo>
                  <a:lnTo>
                    <a:pt x="687" y="181"/>
                  </a:lnTo>
                  <a:lnTo>
                    <a:pt x="687" y="181"/>
                  </a:lnTo>
                  <a:lnTo>
                    <a:pt x="689" y="181"/>
                  </a:lnTo>
                  <a:lnTo>
                    <a:pt x="689" y="181"/>
                  </a:lnTo>
                  <a:lnTo>
                    <a:pt x="690" y="181"/>
                  </a:lnTo>
                  <a:lnTo>
                    <a:pt x="690" y="181"/>
                  </a:lnTo>
                  <a:lnTo>
                    <a:pt x="691" y="181"/>
                  </a:lnTo>
                  <a:lnTo>
                    <a:pt x="691" y="181"/>
                  </a:lnTo>
                  <a:lnTo>
                    <a:pt x="692" y="181"/>
                  </a:lnTo>
                  <a:lnTo>
                    <a:pt x="692" y="181"/>
                  </a:lnTo>
                  <a:lnTo>
                    <a:pt x="693" y="181"/>
                  </a:lnTo>
                  <a:lnTo>
                    <a:pt x="693" y="181"/>
                  </a:lnTo>
                  <a:lnTo>
                    <a:pt x="694" y="181"/>
                  </a:lnTo>
                  <a:lnTo>
                    <a:pt x="694" y="184"/>
                  </a:lnTo>
                  <a:lnTo>
                    <a:pt x="695" y="184"/>
                  </a:lnTo>
                  <a:lnTo>
                    <a:pt x="695" y="187"/>
                  </a:lnTo>
                  <a:lnTo>
                    <a:pt x="699" y="187"/>
                  </a:lnTo>
                  <a:lnTo>
                    <a:pt x="699" y="187"/>
                  </a:lnTo>
                  <a:lnTo>
                    <a:pt x="700" y="187"/>
                  </a:lnTo>
                  <a:lnTo>
                    <a:pt x="700" y="187"/>
                  </a:lnTo>
                  <a:lnTo>
                    <a:pt x="701" y="187"/>
                  </a:lnTo>
                  <a:lnTo>
                    <a:pt x="701" y="187"/>
                  </a:lnTo>
                  <a:lnTo>
                    <a:pt x="703" y="187"/>
                  </a:lnTo>
                  <a:lnTo>
                    <a:pt x="703" y="187"/>
                  </a:lnTo>
                  <a:lnTo>
                    <a:pt x="706" y="187"/>
                  </a:lnTo>
                  <a:lnTo>
                    <a:pt x="706" y="187"/>
                  </a:lnTo>
                  <a:lnTo>
                    <a:pt x="707" y="187"/>
                  </a:lnTo>
                  <a:lnTo>
                    <a:pt x="707" y="187"/>
                  </a:lnTo>
                  <a:lnTo>
                    <a:pt x="708" y="187"/>
                  </a:lnTo>
                  <a:lnTo>
                    <a:pt x="708" y="187"/>
                  </a:lnTo>
                  <a:lnTo>
                    <a:pt x="709" y="187"/>
                  </a:lnTo>
                  <a:lnTo>
                    <a:pt x="709" y="190"/>
                  </a:lnTo>
                  <a:lnTo>
                    <a:pt x="710" y="190"/>
                  </a:lnTo>
                  <a:lnTo>
                    <a:pt x="710" y="190"/>
                  </a:lnTo>
                  <a:lnTo>
                    <a:pt x="711" y="190"/>
                  </a:lnTo>
                  <a:lnTo>
                    <a:pt x="711" y="190"/>
                  </a:lnTo>
                  <a:lnTo>
                    <a:pt x="712" y="190"/>
                  </a:lnTo>
                  <a:lnTo>
                    <a:pt x="712" y="190"/>
                  </a:lnTo>
                  <a:lnTo>
                    <a:pt x="713" y="190"/>
                  </a:lnTo>
                  <a:lnTo>
                    <a:pt x="713" y="190"/>
                  </a:lnTo>
                  <a:lnTo>
                    <a:pt x="714" y="190"/>
                  </a:lnTo>
                  <a:lnTo>
                    <a:pt x="714" y="190"/>
                  </a:lnTo>
                  <a:lnTo>
                    <a:pt x="715" y="190"/>
                  </a:lnTo>
                  <a:lnTo>
                    <a:pt x="715" y="190"/>
                  </a:lnTo>
                  <a:lnTo>
                    <a:pt x="717" y="190"/>
                  </a:lnTo>
                  <a:lnTo>
                    <a:pt x="717" y="190"/>
                  </a:lnTo>
                  <a:lnTo>
                    <a:pt x="718" y="190"/>
                  </a:lnTo>
                  <a:lnTo>
                    <a:pt x="718" y="190"/>
                  </a:lnTo>
                  <a:lnTo>
                    <a:pt x="719" y="190"/>
                  </a:lnTo>
                  <a:lnTo>
                    <a:pt x="719" y="190"/>
                  </a:lnTo>
                  <a:lnTo>
                    <a:pt x="721" y="190"/>
                  </a:lnTo>
                  <a:lnTo>
                    <a:pt x="721" y="190"/>
                  </a:lnTo>
                  <a:lnTo>
                    <a:pt x="723" y="190"/>
                  </a:lnTo>
                  <a:lnTo>
                    <a:pt x="723" y="193"/>
                  </a:lnTo>
                  <a:lnTo>
                    <a:pt x="725" y="193"/>
                  </a:lnTo>
                  <a:lnTo>
                    <a:pt x="725" y="193"/>
                  </a:lnTo>
                  <a:lnTo>
                    <a:pt x="726" y="193"/>
                  </a:lnTo>
                  <a:lnTo>
                    <a:pt x="726" y="193"/>
                  </a:lnTo>
                  <a:lnTo>
                    <a:pt x="730" y="193"/>
                  </a:lnTo>
                  <a:lnTo>
                    <a:pt x="730" y="193"/>
                  </a:lnTo>
                  <a:lnTo>
                    <a:pt x="732" y="193"/>
                  </a:lnTo>
                  <a:lnTo>
                    <a:pt x="732" y="193"/>
                  </a:lnTo>
                  <a:lnTo>
                    <a:pt x="734" y="193"/>
                  </a:lnTo>
                  <a:lnTo>
                    <a:pt x="734" y="193"/>
                  </a:lnTo>
                  <a:lnTo>
                    <a:pt x="736" y="193"/>
                  </a:lnTo>
                  <a:lnTo>
                    <a:pt x="736" y="193"/>
                  </a:lnTo>
                  <a:lnTo>
                    <a:pt x="737" y="193"/>
                  </a:lnTo>
                  <a:lnTo>
                    <a:pt x="737" y="197"/>
                  </a:lnTo>
                  <a:lnTo>
                    <a:pt x="739" y="197"/>
                  </a:lnTo>
                  <a:lnTo>
                    <a:pt x="739" y="197"/>
                  </a:lnTo>
                  <a:lnTo>
                    <a:pt x="742" y="197"/>
                  </a:lnTo>
                  <a:lnTo>
                    <a:pt x="742" y="200"/>
                  </a:lnTo>
                  <a:lnTo>
                    <a:pt x="744" y="200"/>
                  </a:lnTo>
                  <a:lnTo>
                    <a:pt x="744" y="200"/>
                  </a:lnTo>
                  <a:lnTo>
                    <a:pt x="746" y="200"/>
                  </a:lnTo>
                  <a:lnTo>
                    <a:pt x="746" y="204"/>
                  </a:lnTo>
                  <a:lnTo>
                    <a:pt x="748" y="204"/>
                  </a:lnTo>
                  <a:lnTo>
                    <a:pt x="748" y="208"/>
                  </a:lnTo>
                  <a:lnTo>
                    <a:pt x="749" y="208"/>
                  </a:lnTo>
                  <a:lnTo>
                    <a:pt x="749" y="208"/>
                  </a:lnTo>
                  <a:lnTo>
                    <a:pt x="751" y="208"/>
                  </a:lnTo>
                  <a:lnTo>
                    <a:pt x="751" y="208"/>
                  </a:lnTo>
                  <a:lnTo>
                    <a:pt x="753" y="208"/>
                  </a:lnTo>
                  <a:lnTo>
                    <a:pt x="753" y="208"/>
                  </a:lnTo>
                  <a:lnTo>
                    <a:pt x="757" y="208"/>
                  </a:lnTo>
                  <a:lnTo>
                    <a:pt x="757" y="208"/>
                  </a:lnTo>
                  <a:lnTo>
                    <a:pt x="760" y="208"/>
                  </a:lnTo>
                  <a:lnTo>
                    <a:pt x="760" y="208"/>
                  </a:lnTo>
                  <a:lnTo>
                    <a:pt x="762" y="208"/>
                  </a:lnTo>
                  <a:lnTo>
                    <a:pt x="762" y="208"/>
                  </a:lnTo>
                  <a:lnTo>
                    <a:pt x="764" y="208"/>
                  </a:lnTo>
                  <a:lnTo>
                    <a:pt x="764" y="208"/>
                  </a:lnTo>
                  <a:lnTo>
                    <a:pt x="767" y="208"/>
                  </a:lnTo>
                  <a:lnTo>
                    <a:pt x="767" y="208"/>
                  </a:lnTo>
                  <a:lnTo>
                    <a:pt x="777" y="208"/>
                  </a:lnTo>
                  <a:lnTo>
                    <a:pt x="777" y="212"/>
                  </a:lnTo>
                  <a:lnTo>
                    <a:pt x="779" y="212"/>
                  </a:lnTo>
                  <a:lnTo>
                    <a:pt x="779" y="212"/>
                  </a:lnTo>
                  <a:lnTo>
                    <a:pt x="781" y="212"/>
                  </a:lnTo>
                  <a:lnTo>
                    <a:pt x="781" y="212"/>
                  </a:lnTo>
                  <a:lnTo>
                    <a:pt x="788" y="212"/>
                  </a:lnTo>
                  <a:lnTo>
                    <a:pt x="788" y="212"/>
                  </a:lnTo>
                  <a:lnTo>
                    <a:pt x="789" y="212"/>
                  </a:lnTo>
                  <a:lnTo>
                    <a:pt x="789" y="212"/>
                  </a:lnTo>
                  <a:lnTo>
                    <a:pt x="790" y="212"/>
                  </a:lnTo>
                  <a:lnTo>
                    <a:pt x="790" y="212"/>
                  </a:lnTo>
                  <a:lnTo>
                    <a:pt x="794" y="212"/>
                  </a:lnTo>
                  <a:lnTo>
                    <a:pt x="794" y="212"/>
                  </a:lnTo>
                  <a:lnTo>
                    <a:pt x="795" y="212"/>
                  </a:lnTo>
                  <a:lnTo>
                    <a:pt x="795" y="216"/>
                  </a:lnTo>
                  <a:lnTo>
                    <a:pt x="796" y="216"/>
                  </a:lnTo>
                  <a:lnTo>
                    <a:pt x="796" y="216"/>
                  </a:lnTo>
                  <a:lnTo>
                    <a:pt x="798" y="216"/>
                  </a:lnTo>
                  <a:lnTo>
                    <a:pt x="798" y="216"/>
                  </a:lnTo>
                  <a:lnTo>
                    <a:pt x="800" y="216"/>
                  </a:lnTo>
                  <a:lnTo>
                    <a:pt x="800" y="216"/>
                  </a:lnTo>
                  <a:lnTo>
                    <a:pt x="806" y="216"/>
                  </a:lnTo>
                  <a:lnTo>
                    <a:pt x="806" y="216"/>
                  </a:lnTo>
                  <a:lnTo>
                    <a:pt x="807" y="216"/>
                  </a:lnTo>
                  <a:lnTo>
                    <a:pt x="807" y="220"/>
                  </a:lnTo>
                  <a:lnTo>
                    <a:pt x="811" y="220"/>
                  </a:lnTo>
                  <a:lnTo>
                    <a:pt x="811" y="220"/>
                  </a:lnTo>
                  <a:lnTo>
                    <a:pt x="816" y="220"/>
                  </a:lnTo>
                  <a:lnTo>
                    <a:pt x="816" y="220"/>
                  </a:lnTo>
                  <a:lnTo>
                    <a:pt x="818" y="220"/>
                  </a:lnTo>
                  <a:lnTo>
                    <a:pt x="818" y="220"/>
                  </a:lnTo>
                  <a:lnTo>
                    <a:pt x="826" y="220"/>
                  </a:lnTo>
                  <a:lnTo>
                    <a:pt x="826" y="220"/>
                  </a:lnTo>
                  <a:lnTo>
                    <a:pt x="828" y="220"/>
                  </a:lnTo>
                  <a:lnTo>
                    <a:pt x="828" y="220"/>
                  </a:lnTo>
                  <a:lnTo>
                    <a:pt x="829" y="220"/>
                  </a:lnTo>
                  <a:lnTo>
                    <a:pt x="829" y="225"/>
                  </a:lnTo>
                  <a:lnTo>
                    <a:pt x="831" y="225"/>
                  </a:lnTo>
                  <a:lnTo>
                    <a:pt x="831" y="225"/>
                  </a:lnTo>
                  <a:lnTo>
                    <a:pt x="834" y="225"/>
                  </a:lnTo>
                  <a:lnTo>
                    <a:pt x="834" y="225"/>
                  </a:lnTo>
                  <a:lnTo>
                    <a:pt x="835" y="225"/>
                  </a:lnTo>
                  <a:lnTo>
                    <a:pt x="835" y="225"/>
                  </a:lnTo>
                  <a:lnTo>
                    <a:pt x="836" y="225"/>
                  </a:lnTo>
                  <a:lnTo>
                    <a:pt x="836" y="225"/>
                  </a:lnTo>
                  <a:lnTo>
                    <a:pt x="837" y="225"/>
                  </a:lnTo>
                  <a:lnTo>
                    <a:pt x="837" y="225"/>
                  </a:lnTo>
                  <a:lnTo>
                    <a:pt x="840" y="225"/>
                  </a:lnTo>
                  <a:lnTo>
                    <a:pt x="840" y="225"/>
                  </a:lnTo>
                  <a:lnTo>
                    <a:pt x="842" y="225"/>
                  </a:lnTo>
                  <a:lnTo>
                    <a:pt x="842" y="225"/>
                  </a:lnTo>
                  <a:lnTo>
                    <a:pt x="843" y="225"/>
                  </a:lnTo>
                  <a:lnTo>
                    <a:pt x="843" y="225"/>
                  </a:lnTo>
                  <a:lnTo>
                    <a:pt x="847" y="225"/>
                  </a:lnTo>
                  <a:lnTo>
                    <a:pt x="847" y="225"/>
                  </a:lnTo>
                  <a:lnTo>
                    <a:pt x="849" y="225"/>
                  </a:lnTo>
                  <a:lnTo>
                    <a:pt x="849" y="225"/>
                  </a:lnTo>
                  <a:lnTo>
                    <a:pt x="851" y="225"/>
                  </a:lnTo>
                  <a:lnTo>
                    <a:pt x="851" y="225"/>
                  </a:lnTo>
                  <a:lnTo>
                    <a:pt x="857" y="225"/>
                  </a:lnTo>
                  <a:lnTo>
                    <a:pt x="857" y="225"/>
                  </a:lnTo>
                  <a:lnTo>
                    <a:pt x="863" y="225"/>
                  </a:lnTo>
                  <a:lnTo>
                    <a:pt x="863" y="225"/>
                  </a:lnTo>
                  <a:lnTo>
                    <a:pt x="868" y="225"/>
                  </a:lnTo>
                  <a:lnTo>
                    <a:pt x="868" y="225"/>
                  </a:lnTo>
                  <a:lnTo>
                    <a:pt x="873" y="225"/>
                  </a:lnTo>
                  <a:lnTo>
                    <a:pt x="873" y="225"/>
                  </a:lnTo>
                  <a:lnTo>
                    <a:pt x="875" y="225"/>
                  </a:lnTo>
                  <a:lnTo>
                    <a:pt x="875" y="225"/>
                  </a:lnTo>
                  <a:lnTo>
                    <a:pt x="879" y="225"/>
                  </a:lnTo>
                  <a:lnTo>
                    <a:pt x="879" y="225"/>
                  </a:lnTo>
                  <a:lnTo>
                    <a:pt x="883" y="225"/>
                  </a:lnTo>
                  <a:lnTo>
                    <a:pt x="883" y="225"/>
                  </a:lnTo>
                  <a:lnTo>
                    <a:pt x="886" y="225"/>
                  </a:lnTo>
                  <a:lnTo>
                    <a:pt x="886" y="232"/>
                  </a:lnTo>
                  <a:lnTo>
                    <a:pt x="889" y="232"/>
                  </a:lnTo>
                  <a:lnTo>
                    <a:pt x="889" y="232"/>
                  </a:lnTo>
                  <a:lnTo>
                    <a:pt x="893" y="232"/>
                  </a:lnTo>
                  <a:lnTo>
                    <a:pt x="893" y="232"/>
                  </a:lnTo>
                  <a:lnTo>
                    <a:pt x="896" y="232"/>
                  </a:lnTo>
                  <a:lnTo>
                    <a:pt x="896" y="232"/>
                  </a:lnTo>
                  <a:lnTo>
                    <a:pt x="901" y="232"/>
                  </a:lnTo>
                  <a:lnTo>
                    <a:pt x="901" y="232"/>
                  </a:lnTo>
                  <a:lnTo>
                    <a:pt x="908" y="232"/>
                  </a:lnTo>
                  <a:lnTo>
                    <a:pt x="908" y="232"/>
                  </a:lnTo>
                  <a:lnTo>
                    <a:pt x="915" y="232"/>
                  </a:lnTo>
                  <a:lnTo>
                    <a:pt x="915" y="232"/>
                  </a:lnTo>
                  <a:lnTo>
                    <a:pt x="916" y="232"/>
                  </a:lnTo>
                  <a:lnTo>
                    <a:pt x="916" y="232"/>
                  </a:lnTo>
                  <a:lnTo>
                    <a:pt x="918" y="232"/>
                  </a:lnTo>
                  <a:lnTo>
                    <a:pt x="918" y="232"/>
                  </a:lnTo>
                  <a:lnTo>
                    <a:pt x="927" y="232"/>
                  </a:lnTo>
                  <a:lnTo>
                    <a:pt x="927" y="239"/>
                  </a:lnTo>
                  <a:lnTo>
                    <a:pt x="928" y="239"/>
                  </a:lnTo>
                  <a:lnTo>
                    <a:pt x="928" y="239"/>
                  </a:lnTo>
                  <a:lnTo>
                    <a:pt x="934" y="239"/>
                  </a:lnTo>
                  <a:lnTo>
                    <a:pt x="934" y="239"/>
                  </a:lnTo>
                  <a:lnTo>
                    <a:pt x="936" y="239"/>
                  </a:lnTo>
                  <a:lnTo>
                    <a:pt x="936" y="239"/>
                  </a:lnTo>
                  <a:lnTo>
                    <a:pt x="937" y="239"/>
                  </a:lnTo>
                  <a:lnTo>
                    <a:pt x="937" y="247"/>
                  </a:lnTo>
                  <a:lnTo>
                    <a:pt x="939" y="247"/>
                  </a:lnTo>
                  <a:lnTo>
                    <a:pt x="939" y="247"/>
                  </a:lnTo>
                  <a:lnTo>
                    <a:pt x="941" y="247"/>
                  </a:lnTo>
                  <a:lnTo>
                    <a:pt x="941" y="247"/>
                  </a:lnTo>
                  <a:lnTo>
                    <a:pt x="943" y="247"/>
                  </a:lnTo>
                  <a:lnTo>
                    <a:pt x="943" y="247"/>
                  </a:lnTo>
                  <a:lnTo>
                    <a:pt x="945" y="247"/>
                  </a:lnTo>
                  <a:lnTo>
                    <a:pt x="945" y="247"/>
                  </a:lnTo>
                  <a:lnTo>
                    <a:pt x="947" y="247"/>
                  </a:lnTo>
                  <a:lnTo>
                    <a:pt x="947" y="264"/>
                  </a:lnTo>
                  <a:lnTo>
                    <a:pt x="949" y="264"/>
                  </a:lnTo>
                  <a:lnTo>
                    <a:pt x="949" y="264"/>
                  </a:lnTo>
                  <a:lnTo>
                    <a:pt x="956" y="264"/>
                  </a:lnTo>
                  <a:lnTo>
                    <a:pt x="956" y="264"/>
                  </a:lnTo>
                  <a:lnTo>
                    <a:pt x="965" y="264"/>
                  </a:lnTo>
                  <a:lnTo>
                    <a:pt x="965" y="264"/>
                  </a:lnTo>
                  <a:lnTo>
                    <a:pt x="967" y="264"/>
                  </a:lnTo>
                  <a:lnTo>
                    <a:pt x="967" y="264"/>
                  </a:lnTo>
                  <a:lnTo>
                    <a:pt x="969" y="264"/>
                  </a:lnTo>
                  <a:lnTo>
                    <a:pt x="969" y="264"/>
                  </a:lnTo>
                  <a:lnTo>
                    <a:pt x="974" y="264"/>
                  </a:lnTo>
                  <a:lnTo>
                    <a:pt x="974" y="264"/>
                  </a:lnTo>
                  <a:lnTo>
                    <a:pt x="975" y="264"/>
                  </a:lnTo>
                  <a:lnTo>
                    <a:pt x="975" y="264"/>
                  </a:lnTo>
                  <a:lnTo>
                    <a:pt x="983" y="264"/>
                  </a:lnTo>
                  <a:lnTo>
                    <a:pt x="983" y="264"/>
                  </a:lnTo>
                  <a:lnTo>
                    <a:pt x="985" y="264"/>
                  </a:lnTo>
                  <a:lnTo>
                    <a:pt x="985" y="264"/>
                  </a:lnTo>
                  <a:lnTo>
                    <a:pt x="987" y="264"/>
                  </a:lnTo>
                  <a:lnTo>
                    <a:pt x="987" y="264"/>
                  </a:lnTo>
                  <a:lnTo>
                    <a:pt x="993" y="264"/>
                  </a:lnTo>
                  <a:lnTo>
                    <a:pt x="993" y="264"/>
                  </a:lnTo>
                  <a:lnTo>
                    <a:pt x="994" y="264"/>
                  </a:lnTo>
                  <a:lnTo>
                    <a:pt x="994" y="264"/>
                  </a:lnTo>
                  <a:lnTo>
                    <a:pt x="995" y="264"/>
                  </a:lnTo>
                  <a:lnTo>
                    <a:pt x="995" y="264"/>
                  </a:lnTo>
                  <a:lnTo>
                    <a:pt x="1000" y="264"/>
                  </a:lnTo>
                  <a:lnTo>
                    <a:pt x="1000" y="264"/>
                  </a:lnTo>
                  <a:lnTo>
                    <a:pt x="1003" y="264"/>
                  </a:lnTo>
                  <a:lnTo>
                    <a:pt x="1003" y="279"/>
                  </a:lnTo>
                  <a:lnTo>
                    <a:pt x="1005" y="279"/>
                  </a:lnTo>
                  <a:lnTo>
                    <a:pt x="1005" y="279"/>
                  </a:lnTo>
                  <a:lnTo>
                    <a:pt x="1007" y="279"/>
                  </a:lnTo>
                  <a:lnTo>
                    <a:pt x="1007" y="279"/>
                  </a:lnTo>
                  <a:lnTo>
                    <a:pt x="1009" y="279"/>
                  </a:lnTo>
                  <a:lnTo>
                    <a:pt x="1009" y="279"/>
                  </a:lnTo>
                  <a:lnTo>
                    <a:pt x="1014" y="279"/>
                  </a:lnTo>
                  <a:lnTo>
                    <a:pt x="1014" y="279"/>
                  </a:lnTo>
                  <a:lnTo>
                    <a:pt x="1017" y="279"/>
                  </a:lnTo>
                  <a:lnTo>
                    <a:pt x="1017" y="279"/>
                  </a:lnTo>
                  <a:lnTo>
                    <a:pt x="1018" y="279"/>
                  </a:lnTo>
                  <a:lnTo>
                    <a:pt x="1018" y="279"/>
                  </a:lnTo>
                  <a:lnTo>
                    <a:pt x="1024" y="279"/>
                  </a:lnTo>
                  <a:lnTo>
                    <a:pt x="1024" y="279"/>
                  </a:lnTo>
                  <a:lnTo>
                    <a:pt x="1025" y="279"/>
                  </a:lnTo>
                  <a:lnTo>
                    <a:pt x="1025" y="279"/>
                  </a:lnTo>
                  <a:lnTo>
                    <a:pt x="1029" y="279"/>
                  </a:lnTo>
                  <a:lnTo>
                    <a:pt x="1029" y="279"/>
                  </a:lnTo>
                  <a:lnTo>
                    <a:pt x="1031" y="279"/>
                  </a:lnTo>
                  <a:lnTo>
                    <a:pt x="1031" y="279"/>
                  </a:lnTo>
                  <a:lnTo>
                    <a:pt x="1033" y="279"/>
                  </a:lnTo>
                  <a:lnTo>
                    <a:pt x="1033" y="279"/>
                  </a:lnTo>
                  <a:lnTo>
                    <a:pt x="1036" y="279"/>
                  </a:lnTo>
                  <a:lnTo>
                    <a:pt x="1036" y="279"/>
                  </a:lnTo>
                  <a:lnTo>
                    <a:pt x="1038" y="279"/>
                  </a:lnTo>
                  <a:lnTo>
                    <a:pt x="1038" y="279"/>
                  </a:lnTo>
                  <a:lnTo>
                    <a:pt x="1045" y="279"/>
                  </a:lnTo>
                  <a:lnTo>
                    <a:pt x="1045" y="279"/>
                  </a:lnTo>
                  <a:lnTo>
                    <a:pt x="1047" y="279"/>
                  </a:lnTo>
                  <a:lnTo>
                    <a:pt x="1047" y="279"/>
                  </a:lnTo>
                  <a:lnTo>
                    <a:pt x="1048" y="279"/>
                  </a:lnTo>
                  <a:lnTo>
                    <a:pt x="1048" y="279"/>
                  </a:lnTo>
                  <a:lnTo>
                    <a:pt x="1051" y="279"/>
                  </a:lnTo>
                  <a:lnTo>
                    <a:pt x="1051" y="279"/>
                  </a:lnTo>
                  <a:lnTo>
                    <a:pt x="1052" y="279"/>
                  </a:lnTo>
                  <a:lnTo>
                    <a:pt x="1052" y="279"/>
                  </a:lnTo>
                  <a:lnTo>
                    <a:pt x="1053" y="279"/>
                  </a:lnTo>
                  <a:lnTo>
                    <a:pt x="1053" y="279"/>
                  </a:lnTo>
                  <a:lnTo>
                    <a:pt x="1056" y="279"/>
                  </a:lnTo>
                  <a:lnTo>
                    <a:pt x="1056" y="279"/>
                  </a:lnTo>
                  <a:lnTo>
                    <a:pt x="1072" y="279"/>
                  </a:lnTo>
                  <a:lnTo>
                    <a:pt x="1072" y="279"/>
                  </a:lnTo>
                  <a:lnTo>
                    <a:pt x="1078" y="279"/>
                  </a:lnTo>
                  <a:lnTo>
                    <a:pt x="1078" y="279"/>
                  </a:lnTo>
                  <a:lnTo>
                    <a:pt x="1095" y="279"/>
                  </a:lnTo>
                  <a:lnTo>
                    <a:pt x="1095" y="279"/>
                  </a:lnTo>
                </a:path>
              </a:pathLst>
            </a:custGeom>
            <a:noFill/>
            <a:ln w="20638">
              <a:solidFill>
                <a:srgbClr val="1A476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26988"/>
            <p:cNvSpPr>
              <a:spLocks/>
            </p:cNvSpPr>
            <p:nvPr/>
          </p:nvSpPr>
          <p:spPr bwMode="auto">
            <a:xfrm>
              <a:off x="21372" y="3186"/>
              <a:ext cx="3813" cy="94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29" y="16"/>
                </a:cxn>
                <a:cxn ang="0">
                  <a:pos x="52" y="26"/>
                </a:cxn>
                <a:cxn ang="0">
                  <a:pos x="87" y="34"/>
                </a:cxn>
                <a:cxn ang="0">
                  <a:pos x="109" y="46"/>
                </a:cxn>
                <a:cxn ang="0">
                  <a:pos x="162" y="54"/>
                </a:cxn>
                <a:cxn ang="0">
                  <a:pos x="191" y="65"/>
                </a:cxn>
                <a:cxn ang="0">
                  <a:pos x="236" y="73"/>
                </a:cxn>
                <a:cxn ang="0">
                  <a:pos x="251" y="82"/>
                </a:cxn>
                <a:cxn ang="0">
                  <a:pos x="302" y="91"/>
                </a:cxn>
                <a:cxn ang="0">
                  <a:pos x="346" y="104"/>
                </a:cxn>
                <a:cxn ang="0">
                  <a:pos x="367" y="110"/>
                </a:cxn>
                <a:cxn ang="0">
                  <a:pos x="377" y="112"/>
                </a:cxn>
                <a:cxn ang="0">
                  <a:pos x="384" y="116"/>
                </a:cxn>
                <a:cxn ang="0">
                  <a:pos x="393" y="118"/>
                </a:cxn>
                <a:cxn ang="0">
                  <a:pos x="403" y="124"/>
                </a:cxn>
                <a:cxn ang="0">
                  <a:pos x="423" y="133"/>
                </a:cxn>
                <a:cxn ang="0">
                  <a:pos x="451" y="139"/>
                </a:cxn>
                <a:cxn ang="0">
                  <a:pos x="458" y="142"/>
                </a:cxn>
                <a:cxn ang="0">
                  <a:pos x="473" y="142"/>
                </a:cxn>
                <a:cxn ang="0">
                  <a:pos x="481" y="143"/>
                </a:cxn>
                <a:cxn ang="0">
                  <a:pos x="494" y="148"/>
                </a:cxn>
                <a:cxn ang="0">
                  <a:pos x="509" y="152"/>
                </a:cxn>
                <a:cxn ang="0">
                  <a:pos x="531" y="160"/>
                </a:cxn>
                <a:cxn ang="0">
                  <a:pos x="540" y="160"/>
                </a:cxn>
                <a:cxn ang="0">
                  <a:pos x="557" y="164"/>
                </a:cxn>
                <a:cxn ang="0">
                  <a:pos x="571" y="167"/>
                </a:cxn>
                <a:cxn ang="0">
                  <a:pos x="583" y="173"/>
                </a:cxn>
                <a:cxn ang="0">
                  <a:pos x="594" y="183"/>
                </a:cxn>
                <a:cxn ang="0">
                  <a:pos x="611" y="187"/>
                </a:cxn>
                <a:cxn ang="0">
                  <a:pos x="631" y="189"/>
                </a:cxn>
                <a:cxn ang="0">
                  <a:pos x="638" y="193"/>
                </a:cxn>
                <a:cxn ang="0">
                  <a:pos x="648" y="199"/>
                </a:cxn>
                <a:cxn ang="0">
                  <a:pos x="666" y="206"/>
                </a:cxn>
                <a:cxn ang="0">
                  <a:pos x="673" y="213"/>
                </a:cxn>
                <a:cxn ang="0">
                  <a:pos x="690" y="218"/>
                </a:cxn>
                <a:cxn ang="0">
                  <a:pos x="712" y="228"/>
                </a:cxn>
                <a:cxn ang="0">
                  <a:pos x="727" y="230"/>
                </a:cxn>
                <a:cxn ang="0">
                  <a:pos x="740" y="235"/>
                </a:cxn>
                <a:cxn ang="0">
                  <a:pos x="761" y="238"/>
                </a:cxn>
                <a:cxn ang="0">
                  <a:pos x="773" y="238"/>
                </a:cxn>
                <a:cxn ang="0">
                  <a:pos x="795" y="247"/>
                </a:cxn>
                <a:cxn ang="0">
                  <a:pos x="814" y="253"/>
                </a:cxn>
                <a:cxn ang="0">
                  <a:pos x="828" y="259"/>
                </a:cxn>
                <a:cxn ang="0">
                  <a:pos x="842" y="259"/>
                </a:cxn>
                <a:cxn ang="0">
                  <a:pos x="854" y="267"/>
                </a:cxn>
                <a:cxn ang="0">
                  <a:pos x="867" y="278"/>
                </a:cxn>
                <a:cxn ang="0">
                  <a:pos x="889" y="286"/>
                </a:cxn>
                <a:cxn ang="0">
                  <a:pos x="918" y="294"/>
                </a:cxn>
                <a:cxn ang="0">
                  <a:pos x="930" y="294"/>
                </a:cxn>
                <a:cxn ang="0">
                  <a:pos x="939" y="294"/>
                </a:cxn>
                <a:cxn ang="0">
                  <a:pos x="957" y="300"/>
                </a:cxn>
                <a:cxn ang="0">
                  <a:pos x="975" y="300"/>
                </a:cxn>
                <a:cxn ang="0">
                  <a:pos x="995" y="300"/>
                </a:cxn>
                <a:cxn ang="0">
                  <a:pos x="1008" y="300"/>
                </a:cxn>
                <a:cxn ang="0">
                  <a:pos x="1021" y="300"/>
                </a:cxn>
                <a:cxn ang="0">
                  <a:pos x="1039" y="317"/>
                </a:cxn>
                <a:cxn ang="0">
                  <a:pos x="1055" y="317"/>
                </a:cxn>
                <a:cxn ang="0">
                  <a:pos x="1081" y="317"/>
                </a:cxn>
              </a:cxnLst>
              <a:rect l="0" t="0" r="r" b="b"/>
              <a:pathLst>
                <a:path w="1162" h="317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1"/>
                  </a:lnTo>
                  <a:lnTo>
                    <a:pt x="6" y="1"/>
                  </a:lnTo>
                  <a:lnTo>
                    <a:pt x="6" y="3"/>
                  </a:lnTo>
                  <a:lnTo>
                    <a:pt x="10" y="3"/>
                  </a:lnTo>
                  <a:lnTo>
                    <a:pt x="10" y="5"/>
                  </a:lnTo>
                  <a:lnTo>
                    <a:pt x="15" y="5"/>
                  </a:lnTo>
                  <a:lnTo>
                    <a:pt x="15" y="8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9" y="11"/>
                  </a:lnTo>
                  <a:lnTo>
                    <a:pt x="19" y="12"/>
                  </a:lnTo>
                  <a:lnTo>
                    <a:pt x="21" y="12"/>
                  </a:lnTo>
                  <a:lnTo>
                    <a:pt x="21" y="14"/>
                  </a:lnTo>
                  <a:lnTo>
                    <a:pt x="23" y="14"/>
                  </a:lnTo>
                  <a:lnTo>
                    <a:pt x="23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9" y="16"/>
                  </a:lnTo>
                  <a:lnTo>
                    <a:pt x="29" y="18"/>
                  </a:lnTo>
                  <a:lnTo>
                    <a:pt x="31" y="18"/>
                  </a:lnTo>
                  <a:lnTo>
                    <a:pt x="31" y="19"/>
                  </a:lnTo>
                  <a:lnTo>
                    <a:pt x="32" y="19"/>
                  </a:lnTo>
                  <a:lnTo>
                    <a:pt x="32" y="20"/>
                  </a:lnTo>
                  <a:lnTo>
                    <a:pt x="35" y="20"/>
                  </a:lnTo>
                  <a:lnTo>
                    <a:pt x="35" y="22"/>
                  </a:lnTo>
                  <a:lnTo>
                    <a:pt x="41" y="22"/>
                  </a:lnTo>
                  <a:lnTo>
                    <a:pt x="41" y="23"/>
                  </a:lnTo>
                  <a:lnTo>
                    <a:pt x="50" y="23"/>
                  </a:lnTo>
                  <a:lnTo>
                    <a:pt x="50" y="24"/>
                  </a:lnTo>
                  <a:lnTo>
                    <a:pt x="52" y="24"/>
                  </a:lnTo>
                  <a:lnTo>
                    <a:pt x="52" y="26"/>
                  </a:lnTo>
                  <a:lnTo>
                    <a:pt x="55" y="26"/>
                  </a:lnTo>
                  <a:lnTo>
                    <a:pt x="55" y="27"/>
                  </a:lnTo>
                  <a:lnTo>
                    <a:pt x="60" y="27"/>
                  </a:lnTo>
                  <a:lnTo>
                    <a:pt x="60" y="28"/>
                  </a:lnTo>
                  <a:lnTo>
                    <a:pt x="61" y="28"/>
                  </a:lnTo>
                  <a:lnTo>
                    <a:pt x="61" y="30"/>
                  </a:lnTo>
                  <a:lnTo>
                    <a:pt x="64" y="30"/>
                  </a:lnTo>
                  <a:lnTo>
                    <a:pt x="64" y="31"/>
                  </a:lnTo>
                  <a:lnTo>
                    <a:pt x="65" y="31"/>
                  </a:lnTo>
                  <a:lnTo>
                    <a:pt x="65" y="32"/>
                  </a:lnTo>
                  <a:lnTo>
                    <a:pt x="83" y="32"/>
                  </a:lnTo>
                  <a:lnTo>
                    <a:pt x="83" y="34"/>
                  </a:lnTo>
                  <a:lnTo>
                    <a:pt x="87" y="34"/>
                  </a:lnTo>
                  <a:lnTo>
                    <a:pt x="87" y="35"/>
                  </a:lnTo>
                  <a:lnTo>
                    <a:pt x="96" y="35"/>
                  </a:lnTo>
                  <a:lnTo>
                    <a:pt x="96" y="38"/>
                  </a:lnTo>
                  <a:lnTo>
                    <a:pt x="98" y="38"/>
                  </a:lnTo>
                  <a:lnTo>
                    <a:pt x="98" y="39"/>
                  </a:lnTo>
                  <a:lnTo>
                    <a:pt x="104" y="39"/>
                  </a:lnTo>
                  <a:lnTo>
                    <a:pt x="104" y="41"/>
                  </a:lnTo>
                  <a:lnTo>
                    <a:pt x="107" y="41"/>
                  </a:lnTo>
                  <a:lnTo>
                    <a:pt x="107" y="42"/>
                  </a:lnTo>
                  <a:lnTo>
                    <a:pt x="108" y="42"/>
                  </a:lnTo>
                  <a:lnTo>
                    <a:pt x="108" y="45"/>
                  </a:lnTo>
                  <a:lnTo>
                    <a:pt x="109" y="45"/>
                  </a:lnTo>
                  <a:lnTo>
                    <a:pt x="109" y="46"/>
                  </a:lnTo>
                  <a:lnTo>
                    <a:pt x="119" y="46"/>
                  </a:lnTo>
                  <a:lnTo>
                    <a:pt x="119" y="47"/>
                  </a:lnTo>
                  <a:lnTo>
                    <a:pt x="124" y="47"/>
                  </a:lnTo>
                  <a:lnTo>
                    <a:pt x="124" y="49"/>
                  </a:lnTo>
                  <a:lnTo>
                    <a:pt x="139" y="49"/>
                  </a:lnTo>
                  <a:lnTo>
                    <a:pt x="139" y="50"/>
                  </a:lnTo>
                  <a:lnTo>
                    <a:pt x="144" y="50"/>
                  </a:lnTo>
                  <a:lnTo>
                    <a:pt x="144" y="51"/>
                  </a:lnTo>
                  <a:lnTo>
                    <a:pt x="154" y="51"/>
                  </a:lnTo>
                  <a:lnTo>
                    <a:pt x="154" y="53"/>
                  </a:lnTo>
                  <a:lnTo>
                    <a:pt x="159" y="53"/>
                  </a:lnTo>
                  <a:lnTo>
                    <a:pt x="159" y="54"/>
                  </a:lnTo>
                  <a:lnTo>
                    <a:pt x="162" y="54"/>
                  </a:lnTo>
                  <a:lnTo>
                    <a:pt x="162" y="57"/>
                  </a:lnTo>
                  <a:lnTo>
                    <a:pt x="166" y="57"/>
                  </a:lnTo>
                  <a:lnTo>
                    <a:pt x="166" y="58"/>
                  </a:lnTo>
                  <a:lnTo>
                    <a:pt x="186" y="58"/>
                  </a:lnTo>
                  <a:lnTo>
                    <a:pt x="186" y="60"/>
                  </a:lnTo>
                  <a:lnTo>
                    <a:pt x="187" y="60"/>
                  </a:lnTo>
                  <a:lnTo>
                    <a:pt x="187" y="61"/>
                  </a:lnTo>
                  <a:lnTo>
                    <a:pt x="189" y="61"/>
                  </a:lnTo>
                  <a:lnTo>
                    <a:pt x="189" y="62"/>
                  </a:lnTo>
                  <a:lnTo>
                    <a:pt x="190" y="62"/>
                  </a:lnTo>
                  <a:lnTo>
                    <a:pt x="190" y="64"/>
                  </a:lnTo>
                  <a:lnTo>
                    <a:pt x="191" y="64"/>
                  </a:lnTo>
                  <a:lnTo>
                    <a:pt x="191" y="65"/>
                  </a:lnTo>
                  <a:lnTo>
                    <a:pt x="200" y="65"/>
                  </a:lnTo>
                  <a:lnTo>
                    <a:pt x="200" y="66"/>
                  </a:lnTo>
                  <a:lnTo>
                    <a:pt x="202" y="66"/>
                  </a:lnTo>
                  <a:lnTo>
                    <a:pt x="202" y="68"/>
                  </a:lnTo>
                  <a:lnTo>
                    <a:pt x="204" y="68"/>
                  </a:lnTo>
                  <a:lnTo>
                    <a:pt x="204" y="69"/>
                  </a:lnTo>
                  <a:lnTo>
                    <a:pt x="213" y="69"/>
                  </a:lnTo>
                  <a:lnTo>
                    <a:pt x="213" y="70"/>
                  </a:lnTo>
                  <a:lnTo>
                    <a:pt x="225" y="70"/>
                  </a:lnTo>
                  <a:lnTo>
                    <a:pt x="225" y="72"/>
                  </a:lnTo>
                  <a:lnTo>
                    <a:pt x="226" y="72"/>
                  </a:lnTo>
                  <a:lnTo>
                    <a:pt x="226" y="73"/>
                  </a:lnTo>
                  <a:lnTo>
                    <a:pt x="236" y="73"/>
                  </a:lnTo>
                  <a:lnTo>
                    <a:pt x="236" y="74"/>
                  </a:lnTo>
                  <a:lnTo>
                    <a:pt x="237" y="74"/>
                  </a:lnTo>
                  <a:lnTo>
                    <a:pt x="237" y="76"/>
                  </a:lnTo>
                  <a:lnTo>
                    <a:pt x="240" y="76"/>
                  </a:lnTo>
                  <a:lnTo>
                    <a:pt x="240" y="77"/>
                  </a:lnTo>
                  <a:lnTo>
                    <a:pt x="244" y="77"/>
                  </a:lnTo>
                  <a:lnTo>
                    <a:pt x="244" y="78"/>
                  </a:lnTo>
                  <a:lnTo>
                    <a:pt x="247" y="78"/>
                  </a:lnTo>
                  <a:lnTo>
                    <a:pt x="247" y="80"/>
                  </a:lnTo>
                  <a:lnTo>
                    <a:pt x="250" y="80"/>
                  </a:lnTo>
                  <a:lnTo>
                    <a:pt x="250" y="81"/>
                  </a:lnTo>
                  <a:lnTo>
                    <a:pt x="251" y="81"/>
                  </a:lnTo>
                  <a:lnTo>
                    <a:pt x="251" y="82"/>
                  </a:lnTo>
                  <a:lnTo>
                    <a:pt x="252" y="82"/>
                  </a:lnTo>
                  <a:lnTo>
                    <a:pt x="252" y="84"/>
                  </a:lnTo>
                  <a:lnTo>
                    <a:pt x="262" y="84"/>
                  </a:lnTo>
                  <a:lnTo>
                    <a:pt x="262" y="85"/>
                  </a:lnTo>
                  <a:lnTo>
                    <a:pt x="263" y="85"/>
                  </a:lnTo>
                  <a:lnTo>
                    <a:pt x="263" y="87"/>
                  </a:lnTo>
                  <a:lnTo>
                    <a:pt x="271" y="87"/>
                  </a:lnTo>
                  <a:lnTo>
                    <a:pt x="271" y="88"/>
                  </a:lnTo>
                  <a:lnTo>
                    <a:pt x="280" y="88"/>
                  </a:lnTo>
                  <a:lnTo>
                    <a:pt x="280" y="89"/>
                  </a:lnTo>
                  <a:lnTo>
                    <a:pt x="284" y="89"/>
                  </a:lnTo>
                  <a:lnTo>
                    <a:pt x="284" y="91"/>
                  </a:lnTo>
                  <a:lnTo>
                    <a:pt x="302" y="91"/>
                  </a:lnTo>
                  <a:lnTo>
                    <a:pt x="302" y="92"/>
                  </a:lnTo>
                  <a:lnTo>
                    <a:pt x="307" y="92"/>
                  </a:lnTo>
                  <a:lnTo>
                    <a:pt x="307" y="93"/>
                  </a:lnTo>
                  <a:lnTo>
                    <a:pt x="330" y="93"/>
                  </a:lnTo>
                  <a:lnTo>
                    <a:pt x="330" y="96"/>
                  </a:lnTo>
                  <a:lnTo>
                    <a:pt x="339" y="96"/>
                  </a:lnTo>
                  <a:lnTo>
                    <a:pt x="339" y="99"/>
                  </a:lnTo>
                  <a:lnTo>
                    <a:pt x="340" y="99"/>
                  </a:lnTo>
                  <a:lnTo>
                    <a:pt x="340" y="101"/>
                  </a:lnTo>
                  <a:lnTo>
                    <a:pt x="342" y="101"/>
                  </a:lnTo>
                  <a:lnTo>
                    <a:pt x="342" y="103"/>
                  </a:lnTo>
                  <a:lnTo>
                    <a:pt x="346" y="103"/>
                  </a:lnTo>
                  <a:lnTo>
                    <a:pt x="346" y="104"/>
                  </a:lnTo>
                  <a:lnTo>
                    <a:pt x="350" y="104"/>
                  </a:lnTo>
                  <a:lnTo>
                    <a:pt x="350" y="105"/>
                  </a:lnTo>
                  <a:lnTo>
                    <a:pt x="360" y="105"/>
                  </a:lnTo>
                  <a:lnTo>
                    <a:pt x="360" y="107"/>
                  </a:lnTo>
                  <a:lnTo>
                    <a:pt x="363" y="107"/>
                  </a:lnTo>
                  <a:lnTo>
                    <a:pt x="363" y="108"/>
                  </a:lnTo>
                  <a:lnTo>
                    <a:pt x="365" y="108"/>
                  </a:lnTo>
                  <a:lnTo>
                    <a:pt x="365" y="108"/>
                  </a:lnTo>
                  <a:lnTo>
                    <a:pt x="366" y="108"/>
                  </a:lnTo>
                  <a:lnTo>
                    <a:pt x="366" y="110"/>
                  </a:lnTo>
                  <a:lnTo>
                    <a:pt x="367" y="110"/>
                  </a:lnTo>
                  <a:lnTo>
                    <a:pt x="367" y="110"/>
                  </a:lnTo>
                  <a:lnTo>
                    <a:pt x="367" y="110"/>
                  </a:lnTo>
                  <a:lnTo>
                    <a:pt x="367" y="110"/>
                  </a:lnTo>
                  <a:lnTo>
                    <a:pt x="369" y="110"/>
                  </a:lnTo>
                  <a:lnTo>
                    <a:pt x="369" y="110"/>
                  </a:lnTo>
                  <a:lnTo>
                    <a:pt x="371" y="110"/>
                  </a:lnTo>
                  <a:lnTo>
                    <a:pt x="371" y="111"/>
                  </a:lnTo>
                  <a:lnTo>
                    <a:pt x="373" y="111"/>
                  </a:lnTo>
                  <a:lnTo>
                    <a:pt x="373" y="112"/>
                  </a:lnTo>
                  <a:lnTo>
                    <a:pt x="374" y="112"/>
                  </a:lnTo>
                  <a:lnTo>
                    <a:pt x="374" y="112"/>
                  </a:lnTo>
                  <a:lnTo>
                    <a:pt x="375" y="112"/>
                  </a:lnTo>
                  <a:lnTo>
                    <a:pt x="375" y="112"/>
                  </a:lnTo>
                  <a:lnTo>
                    <a:pt x="377" y="112"/>
                  </a:lnTo>
                  <a:lnTo>
                    <a:pt x="377" y="112"/>
                  </a:lnTo>
                  <a:lnTo>
                    <a:pt x="378" y="112"/>
                  </a:lnTo>
                  <a:lnTo>
                    <a:pt x="378" y="112"/>
                  </a:lnTo>
                  <a:lnTo>
                    <a:pt x="379" y="112"/>
                  </a:lnTo>
                  <a:lnTo>
                    <a:pt x="379" y="114"/>
                  </a:lnTo>
                  <a:lnTo>
                    <a:pt x="379" y="114"/>
                  </a:lnTo>
                  <a:lnTo>
                    <a:pt x="379" y="115"/>
                  </a:lnTo>
                  <a:lnTo>
                    <a:pt x="381" y="115"/>
                  </a:lnTo>
                  <a:lnTo>
                    <a:pt x="381" y="115"/>
                  </a:lnTo>
                  <a:lnTo>
                    <a:pt x="382" y="115"/>
                  </a:lnTo>
                  <a:lnTo>
                    <a:pt x="382" y="115"/>
                  </a:lnTo>
                  <a:lnTo>
                    <a:pt x="383" y="115"/>
                  </a:lnTo>
                  <a:lnTo>
                    <a:pt x="383" y="116"/>
                  </a:lnTo>
                  <a:lnTo>
                    <a:pt x="384" y="116"/>
                  </a:lnTo>
                  <a:lnTo>
                    <a:pt x="384" y="116"/>
                  </a:lnTo>
                  <a:lnTo>
                    <a:pt x="385" y="116"/>
                  </a:lnTo>
                  <a:lnTo>
                    <a:pt x="385" y="118"/>
                  </a:lnTo>
                  <a:lnTo>
                    <a:pt x="387" y="118"/>
                  </a:lnTo>
                  <a:lnTo>
                    <a:pt x="387" y="118"/>
                  </a:lnTo>
                  <a:lnTo>
                    <a:pt x="388" y="118"/>
                  </a:lnTo>
                  <a:lnTo>
                    <a:pt x="388" y="118"/>
                  </a:lnTo>
                  <a:lnTo>
                    <a:pt x="390" y="118"/>
                  </a:lnTo>
                  <a:lnTo>
                    <a:pt x="390" y="118"/>
                  </a:lnTo>
                  <a:lnTo>
                    <a:pt x="391" y="118"/>
                  </a:lnTo>
                  <a:lnTo>
                    <a:pt x="391" y="118"/>
                  </a:lnTo>
                  <a:lnTo>
                    <a:pt x="393" y="118"/>
                  </a:lnTo>
                  <a:lnTo>
                    <a:pt x="393" y="118"/>
                  </a:lnTo>
                  <a:lnTo>
                    <a:pt x="394" y="118"/>
                  </a:lnTo>
                  <a:lnTo>
                    <a:pt x="394" y="119"/>
                  </a:lnTo>
                  <a:lnTo>
                    <a:pt x="396" y="119"/>
                  </a:lnTo>
                  <a:lnTo>
                    <a:pt x="396" y="121"/>
                  </a:lnTo>
                  <a:lnTo>
                    <a:pt x="397" y="121"/>
                  </a:lnTo>
                  <a:lnTo>
                    <a:pt x="397" y="122"/>
                  </a:lnTo>
                  <a:lnTo>
                    <a:pt x="399" y="122"/>
                  </a:lnTo>
                  <a:lnTo>
                    <a:pt x="399" y="122"/>
                  </a:lnTo>
                  <a:lnTo>
                    <a:pt x="400" y="122"/>
                  </a:lnTo>
                  <a:lnTo>
                    <a:pt x="400" y="124"/>
                  </a:lnTo>
                  <a:lnTo>
                    <a:pt x="401" y="124"/>
                  </a:lnTo>
                  <a:lnTo>
                    <a:pt x="401" y="124"/>
                  </a:lnTo>
                  <a:lnTo>
                    <a:pt x="403" y="124"/>
                  </a:lnTo>
                  <a:lnTo>
                    <a:pt x="403" y="124"/>
                  </a:lnTo>
                  <a:lnTo>
                    <a:pt x="404" y="124"/>
                  </a:lnTo>
                  <a:lnTo>
                    <a:pt x="404" y="127"/>
                  </a:lnTo>
                  <a:lnTo>
                    <a:pt x="409" y="127"/>
                  </a:lnTo>
                  <a:lnTo>
                    <a:pt x="409" y="128"/>
                  </a:lnTo>
                  <a:lnTo>
                    <a:pt x="418" y="128"/>
                  </a:lnTo>
                  <a:lnTo>
                    <a:pt x="418" y="130"/>
                  </a:lnTo>
                  <a:lnTo>
                    <a:pt x="420" y="130"/>
                  </a:lnTo>
                  <a:lnTo>
                    <a:pt x="420" y="130"/>
                  </a:lnTo>
                  <a:lnTo>
                    <a:pt x="421" y="130"/>
                  </a:lnTo>
                  <a:lnTo>
                    <a:pt x="421" y="131"/>
                  </a:lnTo>
                  <a:lnTo>
                    <a:pt x="423" y="131"/>
                  </a:lnTo>
                  <a:lnTo>
                    <a:pt x="423" y="133"/>
                  </a:lnTo>
                  <a:lnTo>
                    <a:pt x="427" y="133"/>
                  </a:lnTo>
                  <a:lnTo>
                    <a:pt x="427" y="133"/>
                  </a:lnTo>
                  <a:lnTo>
                    <a:pt x="428" y="133"/>
                  </a:lnTo>
                  <a:lnTo>
                    <a:pt x="428" y="134"/>
                  </a:lnTo>
                  <a:lnTo>
                    <a:pt x="431" y="134"/>
                  </a:lnTo>
                  <a:lnTo>
                    <a:pt x="431" y="136"/>
                  </a:lnTo>
                  <a:lnTo>
                    <a:pt x="438" y="136"/>
                  </a:lnTo>
                  <a:lnTo>
                    <a:pt x="438" y="139"/>
                  </a:lnTo>
                  <a:lnTo>
                    <a:pt x="445" y="139"/>
                  </a:lnTo>
                  <a:lnTo>
                    <a:pt x="445" y="139"/>
                  </a:lnTo>
                  <a:lnTo>
                    <a:pt x="450" y="139"/>
                  </a:lnTo>
                  <a:lnTo>
                    <a:pt x="450" y="139"/>
                  </a:lnTo>
                  <a:lnTo>
                    <a:pt x="451" y="139"/>
                  </a:lnTo>
                  <a:lnTo>
                    <a:pt x="451" y="140"/>
                  </a:lnTo>
                  <a:lnTo>
                    <a:pt x="454" y="140"/>
                  </a:lnTo>
                  <a:lnTo>
                    <a:pt x="454" y="140"/>
                  </a:lnTo>
                  <a:lnTo>
                    <a:pt x="455" y="140"/>
                  </a:lnTo>
                  <a:lnTo>
                    <a:pt x="455" y="140"/>
                  </a:lnTo>
                  <a:lnTo>
                    <a:pt x="456" y="140"/>
                  </a:lnTo>
                  <a:lnTo>
                    <a:pt x="456" y="140"/>
                  </a:lnTo>
                  <a:lnTo>
                    <a:pt x="456" y="140"/>
                  </a:lnTo>
                  <a:lnTo>
                    <a:pt x="456" y="142"/>
                  </a:lnTo>
                  <a:lnTo>
                    <a:pt x="457" y="142"/>
                  </a:lnTo>
                  <a:lnTo>
                    <a:pt x="457" y="142"/>
                  </a:lnTo>
                  <a:lnTo>
                    <a:pt x="458" y="142"/>
                  </a:lnTo>
                  <a:lnTo>
                    <a:pt x="458" y="142"/>
                  </a:lnTo>
                  <a:lnTo>
                    <a:pt x="462" y="142"/>
                  </a:lnTo>
                  <a:lnTo>
                    <a:pt x="462" y="142"/>
                  </a:lnTo>
                  <a:lnTo>
                    <a:pt x="463" y="142"/>
                  </a:lnTo>
                  <a:lnTo>
                    <a:pt x="463" y="142"/>
                  </a:lnTo>
                  <a:lnTo>
                    <a:pt x="465" y="142"/>
                  </a:lnTo>
                  <a:lnTo>
                    <a:pt x="465" y="142"/>
                  </a:lnTo>
                  <a:lnTo>
                    <a:pt x="467" y="142"/>
                  </a:lnTo>
                  <a:lnTo>
                    <a:pt x="467" y="142"/>
                  </a:lnTo>
                  <a:lnTo>
                    <a:pt x="468" y="142"/>
                  </a:lnTo>
                  <a:lnTo>
                    <a:pt x="468" y="142"/>
                  </a:lnTo>
                  <a:lnTo>
                    <a:pt x="471" y="142"/>
                  </a:lnTo>
                  <a:lnTo>
                    <a:pt x="471" y="142"/>
                  </a:lnTo>
                  <a:lnTo>
                    <a:pt x="473" y="142"/>
                  </a:lnTo>
                  <a:lnTo>
                    <a:pt x="473" y="142"/>
                  </a:lnTo>
                  <a:lnTo>
                    <a:pt x="476" y="142"/>
                  </a:lnTo>
                  <a:lnTo>
                    <a:pt x="476" y="142"/>
                  </a:lnTo>
                  <a:lnTo>
                    <a:pt x="477" y="142"/>
                  </a:lnTo>
                  <a:lnTo>
                    <a:pt x="477" y="142"/>
                  </a:lnTo>
                  <a:lnTo>
                    <a:pt x="478" y="142"/>
                  </a:lnTo>
                  <a:lnTo>
                    <a:pt x="478" y="142"/>
                  </a:lnTo>
                  <a:lnTo>
                    <a:pt x="479" y="142"/>
                  </a:lnTo>
                  <a:lnTo>
                    <a:pt x="479" y="142"/>
                  </a:lnTo>
                  <a:lnTo>
                    <a:pt x="480" y="142"/>
                  </a:lnTo>
                  <a:lnTo>
                    <a:pt x="480" y="142"/>
                  </a:lnTo>
                  <a:lnTo>
                    <a:pt x="481" y="142"/>
                  </a:lnTo>
                  <a:lnTo>
                    <a:pt x="481" y="143"/>
                  </a:lnTo>
                  <a:lnTo>
                    <a:pt x="484" y="143"/>
                  </a:lnTo>
                  <a:lnTo>
                    <a:pt x="484" y="147"/>
                  </a:lnTo>
                  <a:lnTo>
                    <a:pt x="486" y="147"/>
                  </a:lnTo>
                  <a:lnTo>
                    <a:pt x="486" y="147"/>
                  </a:lnTo>
                  <a:lnTo>
                    <a:pt x="488" y="147"/>
                  </a:lnTo>
                  <a:lnTo>
                    <a:pt x="488" y="147"/>
                  </a:lnTo>
                  <a:lnTo>
                    <a:pt x="489" y="147"/>
                  </a:lnTo>
                  <a:lnTo>
                    <a:pt x="489" y="148"/>
                  </a:lnTo>
                  <a:lnTo>
                    <a:pt x="490" y="148"/>
                  </a:lnTo>
                  <a:lnTo>
                    <a:pt x="490" y="148"/>
                  </a:lnTo>
                  <a:lnTo>
                    <a:pt x="491" y="148"/>
                  </a:lnTo>
                  <a:lnTo>
                    <a:pt x="491" y="148"/>
                  </a:lnTo>
                  <a:lnTo>
                    <a:pt x="494" y="148"/>
                  </a:lnTo>
                  <a:lnTo>
                    <a:pt x="494" y="150"/>
                  </a:lnTo>
                  <a:lnTo>
                    <a:pt x="495" y="150"/>
                  </a:lnTo>
                  <a:lnTo>
                    <a:pt x="495" y="152"/>
                  </a:lnTo>
                  <a:lnTo>
                    <a:pt x="495" y="152"/>
                  </a:lnTo>
                  <a:lnTo>
                    <a:pt x="495" y="152"/>
                  </a:lnTo>
                  <a:lnTo>
                    <a:pt x="496" y="152"/>
                  </a:lnTo>
                  <a:lnTo>
                    <a:pt x="496" y="152"/>
                  </a:lnTo>
                  <a:lnTo>
                    <a:pt x="499" y="152"/>
                  </a:lnTo>
                  <a:lnTo>
                    <a:pt x="499" y="152"/>
                  </a:lnTo>
                  <a:lnTo>
                    <a:pt x="503" y="152"/>
                  </a:lnTo>
                  <a:lnTo>
                    <a:pt x="503" y="152"/>
                  </a:lnTo>
                  <a:lnTo>
                    <a:pt x="509" y="152"/>
                  </a:lnTo>
                  <a:lnTo>
                    <a:pt x="509" y="152"/>
                  </a:lnTo>
                  <a:lnTo>
                    <a:pt x="510" y="152"/>
                  </a:lnTo>
                  <a:lnTo>
                    <a:pt x="510" y="153"/>
                  </a:lnTo>
                  <a:lnTo>
                    <a:pt x="512" y="153"/>
                  </a:lnTo>
                  <a:lnTo>
                    <a:pt x="512" y="155"/>
                  </a:lnTo>
                  <a:lnTo>
                    <a:pt x="514" y="155"/>
                  </a:lnTo>
                  <a:lnTo>
                    <a:pt x="514" y="157"/>
                  </a:lnTo>
                  <a:lnTo>
                    <a:pt x="519" y="157"/>
                  </a:lnTo>
                  <a:lnTo>
                    <a:pt x="519" y="157"/>
                  </a:lnTo>
                  <a:lnTo>
                    <a:pt x="523" y="157"/>
                  </a:lnTo>
                  <a:lnTo>
                    <a:pt x="523" y="158"/>
                  </a:lnTo>
                  <a:lnTo>
                    <a:pt x="527" y="158"/>
                  </a:lnTo>
                  <a:lnTo>
                    <a:pt x="527" y="160"/>
                  </a:lnTo>
                  <a:lnTo>
                    <a:pt x="531" y="160"/>
                  </a:lnTo>
                  <a:lnTo>
                    <a:pt x="531" y="160"/>
                  </a:lnTo>
                  <a:lnTo>
                    <a:pt x="533" y="160"/>
                  </a:lnTo>
                  <a:lnTo>
                    <a:pt x="533" y="160"/>
                  </a:lnTo>
                  <a:lnTo>
                    <a:pt x="534" y="160"/>
                  </a:lnTo>
                  <a:lnTo>
                    <a:pt x="534" y="160"/>
                  </a:lnTo>
                  <a:lnTo>
                    <a:pt x="535" y="160"/>
                  </a:lnTo>
                  <a:lnTo>
                    <a:pt x="535" y="160"/>
                  </a:lnTo>
                  <a:lnTo>
                    <a:pt x="538" y="160"/>
                  </a:lnTo>
                  <a:lnTo>
                    <a:pt x="538" y="160"/>
                  </a:lnTo>
                  <a:lnTo>
                    <a:pt x="539" y="160"/>
                  </a:lnTo>
                  <a:lnTo>
                    <a:pt x="539" y="160"/>
                  </a:lnTo>
                  <a:lnTo>
                    <a:pt x="540" y="160"/>
                  </a:lnTo>
                  <a:lnTo>
                    <a:pt x="540" y="160"/>
                  </a:lnTo>
                  <a:lnTo>
                    <a:pt x="542" y="160"/>
                  </a:lnTo>
                  <a:lnTo>
                    <a:pt x="542" y="162"/>
                  </a:lnTo>
                  <a:lnTo>
                    <a:pt x="546" y="162"/>
                  </a:lnTo>
                  <a:lnTo>
                    <a:pt x="546" y="162"/>
                  </a:lnTo>
                  <a:lnTo>
                    <a:pt x="546" y="162"/>
                  </a:lnTo>
                  <a:lnTo>
                    <a:pt x="546" y="162"/>
                  </a:lnTo>
                  <a:lnTo>
                    <a:pt x="548" y="162"/>
                  </a:lnTo>
                  <a:lnTo>
                    <a:pt x="548" y="164"/>
                  </a:lnTo>
                  <a:lnTo>
                    <a:pt x="550" y="164"/>
                  </a:lnTo>
                  <a:lnTo>
                    <a:pt x="550" y="164"/>
                  </a:lnTo>
                  <a:lnTo>
                    <a:pt x="555" y="164"/>
                  </a:lnTo>
                  <a:lnTo>
                    <a:pt x="555" y="164"/>
                  </a:lnTo>
                  <a:lnTo>
                    <a:pt x="557" y="164"/>
                  </a:lnTo>
                  <a:lnTo>
                    <a:pt x="557" y="164"/>
                  </a:lnTo>
                  <a:lnTo>
                    <a:pt x="560" y="164"/>
                  </a:lnTo>
                  <a:lnTo>
                    <a:pt x="560" y="164"/>
                  </a:lnTo>
                  <a:lnTo>
                    <a:pt x="561" y="164"/>
                  </a:lnTo>
                  <a:lnTo>
                    <a:pt x="561" y="164"/>
                  </a:lnTo>
                  <a:lnTo>
                    <a:pt x="563" y="164"/>
                  </a:lnTo>
                  <a:lnTo>
                    <a:pt x="563" y="167"/>
                  </a:lnTo>
                  <a:lnTo>
                    <a:pt x="565" y="167"/>
                  </a:lnTo>
                  <a:lnTo>
                    <a:pt x="565" y="167"/>
                  </a:lnTo>
                  <a:lnTo>
                    <a:pt x="567" y="167"/>
                  </a:lnTo>
                  <a:lnTo>
                    <a:pt x="567" y="167"/>
                  </a:lnTo>
                  <a:lnTo>
                    <a:pt x="571" y="167"/>
                  </a:lnTo>
                  <a:lnTo>
                    <a:pt x="571" y="167"/>
                  </a:lnTo>
                  <a:lnTo>
                    <a:pt x="573" y="167"/>
                  </a:lnTo>
                  <a:lnTo>
                    <a:pt x="573" y="167"/>
                  </a:lnTo>
                  <a:lnTo>
                    <a:pt x="574" y="167"/>
                  </a:lnTo>
                  <a:lnTo>
                    <a:pt x="574" y="167"/>
                  </a:lnTo>
                  <a:lnTo>
                    <a:pt x="575" y="167"/>
                  </a:lnTo>
                  <a:lnTo>
                    <a:pt x="575" y="171"/>
                  </a:lnTo>
                  <a:lnTo>
                    <a:pt x="578" y="171"/>
                  </a:lnTo>
                  <a:lnTo>
                    <a:pt x="578" y="171"/>
                  </a:lnTo>
                  <a:lnTo>
                    <a:pt x="579" y="171"/>
                  </a:lnTo>
                  <a:lnTo>
                    <a:pt x="579" y="173"/>
                  </a:lnTo>
                  <a:lnTo>
                    <a:pt x="582" y="173"/>
                  </a:lnTo>
                  <a:lnTo>
                    <a:pt x="582" y="173"/>
                  </a:lnTo>
                  <a:lnTo>
                    <a:pt x="583" y="173"/>
                  </a:lnTo>
                  <a:lnTo>
                    <a:pt x="583" y="175"/>
                  </a:lnTo>
                  <a:lnTo>
                    <a:pt x="584" y="175"/>
                  </a:lnTo>
                  <a:lnTo>
                    <a:pt x="584" y="177"/>
                  </a:lnTo>
                  <a:lnTo>
                    <a:pt x="588" y="177"/>
                  </a:lnTo>
                  <a:lnTo>
                    <a:pt x="588" y="177"/>
                  </a:lnTo>
                  <a:lnTo>
                    <a:pt x="590" y="177"/>
                  </a:lnTo>
                  <a:lnTo>
                    <a:pt x="590" y="179"/>
                  </a:lnTo>
                  <a:lnTo>
                    <a:pt x="591" y="179"/>
                  </a:lnTo>
                  <a:lnTo>
                    <a:pt x="591" y="181"/>
                  </a:lnTo>
                  <a:lnTo>
                    <a:pt x="593" y="181"/>
                  </a:lnTo>
                  <a:lnTo>
                    <a:pt x="593" y="181"/>
                  </a:lnTo>
                  <a:lnTo>
                    <a:pt x="594" y="181"/>
                  </a:lnTo>
                  <a:lnTo>
                    <a:pt x="594" y="183"/>
                  </a:lnTo>
                  <a:lnTo>
                    <a:pt x="597" y="183"/>
                  </a:lnTo>
                  <a:lnTo>
                    <a:pt x="597" y="185"/>
                  </a:lnTo>
                  <a:lnTo>
                    <a:pt x="599" y="185"/>
                  </a:lnTo>
                  <a:lnTo>
                    <a:pt x="599" y="185"/>
                  </a:lnTo>
                  <a:lnTo>
                    <a:pt x="603" y="185"/>
                  </a:lnTo>
                  <a:lnTo>
                    <a:pt x="603" y="185"/>
                  </a:lnTo>
                  <a:lnTo>
                    <a:pt x="604" y="185"/>
                  </a:lnTo>
                  <a:lnTo>
                    <a:pt x="604" y="185"/>
                  </a:lnTo>
                  <a:lnTo>
                    <a:pt x="606" y="185"/>
                  </a:lnTo>
                  <a:lnTo>
                    <a:pt x="606" y="185"/>
                  </a:lnTo>
                  <a:lnTo>
                    <a:pt x="610" y="185"/>
                  </a:lnTo>
                  <a:lnTo>
                    <a:pt x="610" y="187"/>
                  </a:lnTo>
                  <a:lnTo>
                    <a:pt x="611" y="187"/>
                  </a:lnTo>
                  <a:lnTo>
                    <a:pt x="611" y="187"/>
                  </a:lnTo>
                  <a:lnTo>
                    <a:pt x="612" y="187"/>
                  </a:lnTo>
                  <a:lnTo>
                    <a:pt x="612" y="187"/>
                  </a:lnTo>
                  <a:lnTo>
                    <a:pt x="623" y="187"/>
                  </a:lnTo>
                  <a:lnTo>
                    <a:pt x="623" y="189"/>
                  </a:lnTo>
                  <a:lnTo>
                    <a:pt x="624" y="189"/>
                  </a:lnTo>
                  <a:lnTo>
                    <a:pt x="624" y="189"/>
                  </a:lnTo>
                  <a:lnTo>
                    <a:pt x="625" y="189"/>
                  </a:lnTo>
                  <a:lnTo>
                    <a:pt x="625" y="189"/>
                  </a:lnTo>
                  <a:lnTo>
                    <a:pt x="629" y="189"/>
                  </a:lnTo>
                  <a:lnTo>
                    <a:pt x="629" y="189"/>
                  </a:lnTo>
                  <a:lnTo>
                    <a:pt x="631" y="189"/>
                  </a:lnTo>
                  <a:lnTo>
                    <a:pt x="631" y="189"/>
                  </a:lnTo>
                  <a:lnTo>
                    <a:pt x="632" y="189"/>
                  </a:lnTo>
                  <a:lnTo>
                    <a:pt x="632" y="189"/>
                  </a:lnTo>
                  <a:lnTo>
                    <a:pt x="633" y="189"/>
                  </a:lnTo>
                  <a:lnTo>
                    <a:pt x="633" y="191"/>
                  </a:lnTo>
                  <a:lnTo>
                    <a:pt x="634" y="191"/>
                  </a:lnTo>
                  <a:lnTo>
                    <a:pt x="634" y="191"/>
                  </a:lnTo>
                  <a:lnTo>
                    <a:pt x="635" y="191"/>
                  </a:lnTo>
                  <a:lnTo>
                    <a:pt x="635" y="193"/>
                  </a:lnTo>
                  <a:lnTo>
                    <a:pt x="636" y="193"/>
                  </a:lnTo>
                  <a:lnTo>
                    <a:pt x="636" y="193"/>
                  </a:lnTo>
                  <a:lnTo>
                    <a:pt x="637" y="193"/>
                  </a:lnTo>
                  <a:lnTo>
                    <a:pt x="637" y="193"/>
                  </a:lnTo>
                  <a:lnTo>
                    <a:pt x="638" y="193"/>
                  </a:lnTo>
                  <a:lnTo>
                    <a:pt x="638" y="193"/>
                  </a:lnTo>
                  <a:lnTo>
                    <a:pt x="639" y="193"/>
                  </a:lnTo>
                  <a:lnTo>
                    <a:pt x="639" y="195"/>
                  </a:lnTo>
                  <a:lnTo>
                    <a:pt x="640" y="195"/>
                  </a:lnTo>
                  <a:lnTo>
                    <a:pt x="640" y="195"/>
                  </a:lnTo>
                  <a:lnTo>
                    <a:pt x="641" y="195"/>
                  </a:lnTo>
                  <a:lnTo>
                    <a:pt x="641" y="197"/>
                  </a:lnTo>
                  <a:lnTo>
                    <a:pt x="642" y="197"/>
                  </a:lnTo>
                  <a:lnTo>
                    <a:pt x="642" y="197"/>
                  </a:lnTo>
                  <a:lnTo>
                    <a:pt x="644" y="197"/>
                  </a:lnTo>
                  <a:lnTo>
                    <a:pt x="644" y="197"/>
                  </a:lnTo>
                  <a:lnTo>
                    <a:pt x="648" y="197"/>
                  </a:lnTo>
                  <a:lnTo>
                    <a:pt x="648" y="199"/>
                  </a:lnTo>
                  <a:lnTo>
                    <a:pt x="650" y="199"/>
                  </a:lnTo>
                  <a:lnTo>
                    <a:pt x="650" y="202"/>
                  </a:lnTo>
                  <a:lnTo>
                    <a:pt x="651" y="202"/>
                  </a:lnTo>
                  <a:lnTo>
                    <a:pt x="651" y="204"/>
                  </a:lnTo>
                  <a:lnTo>
                    <a:pt x="652" y="204"/>
                  </a:lnTo>
                  <a:lnTo>
                    <a:pt x="652" y="204"/>
                  </a:lnTo>
                  <a:lnTo>
                    <a:pt x="657" y="204"/>
                  </a:lnTo>
                  <a:lnTo>
                    <a:pt x="657" y="204"/>
                  </a:lnTo>
                  <a:lnTo>
                    <a:pt x="662" y="204"/>
                  </a:lnTo>
                  <a:lnTo>
                    <a:pt x="662" y="204"/>
                  </a:lnTo>
                  <a:lnTo>
                    <a:pt x="664" y="204"/>
                  </a:lnTo>
                  <a:lnTo>
                    <a:pt x="664" y="206"/>
                  </a:lnTo>
                  <a:lnTo>
                    <a:pt x="666" y="206"/>
                  </a:lnTo>
                  <a:lnTo>
                    <a:pt x="666" y="206"/>
                  </a:lnTo>
                  <a:lnTo>
                    <a:pt x="668" y="206"/>
                  </a:lnTo>
                  <a:lnTo>
                    <a:pt x="668" y="208"/>
                  </a:lnTo>
                  <a:lnTo>
                    <a:pt x="669" y="208"/>
                  </a:lnTo>
                  <a:lnTo>
                    <a:pt x="669" y="210"/>
                  </a:lnTo>
                  <a:lnTo>
                    <a:pt x="670" y="210"/>
                  </a:lnTo>
                  <a:lnTo>
                    <a:pt x="670" y="210"/>
                  </a:lnTo>
                  <a:lnTo>
                    <a:pt x="671" y="210"/>
                  </a:lnTo>
                  <a:lnTo>
                    <a:pt x="671" y="210"/>
                  </a:lnTo>
                  <a:lnTo>
                    <a:pt x="672" y="210"/>
                  </a:lnTo>
                  <a:lnTo>
                    <a:pt x="672" y="213"/>
                  </a:lnTo>
                  <a:lnTo>
                    <a:pt x="673" y="213"/>
                  </a:lnTo>
                  <a:lnTo>
                    <a:pt x="673" y="213"/>
                  </a:lnTo>
                  <a:lnTo>
                    <a:pt x="675" y="213"/>
                  </a:lnTo>
                  <a:lnTo>
                    <a:pt x="675" y="213"/>
                  </a:lnTo>
                  <a:lnTo>
                    <a:pt x="678" y="213"/>
                  </a:lnTo>
                  <a:lnTo>
                    <a:pt x="678" y="213"/>
                  </a:lnTo>
                  <a:lnTo>
                    <a:pt x="681" y="213"/>
                  </a:lnTo>
                  <a:lnTo>
                    <a:pt x="681" y="213"/>
                  </a:lnTo>
                  <a:lnTo>
                    <a:pt x="683" y="213"/>
                  </a:lnTo>
                  <a:lnTo>
                    <a:pt x="683" y="213"/>
                  </a:lnTo>
                  <a:lnTo>
                    <a:pt x="685" y="213"/>
                  </a:lnTo>
                  <a:lnTo>
                    <a:pt x="685" y="215"/>
                  </a:lnTo>
                  <a:lnTo>
                    <a:pt x="688" y="215"/>
                  </a:lnTo>
                  <a:lnTo>
                    <a:pt x="688" y="218"/>
                  </a:lnTo>
                  <a:lnTo>
                    <a:pt x="690" y="218"/>
                  </a:lnTo>
                  <a:lnTo>
                    <a:pt x="690" y="218"/>
                  </a:lnTo>
                  <a:lnTo>
                    <a:pt x="691" y="218"/>
                  </a:lnTo>
                  <a:lnTo>
                    <a:pt x="691" y="218"/>
                  </a:lnTo>
                  <a:lnTo>
                    <a:pt x="693" y="218"/>
                  </a:lnTo>
                  <a:lnTo>
                    <a:pt x="693" y="218"/>
                  </a:lnTo>
                  <a:lnTo>
                    <a:pt x="706" y="218"/>
                  </a:lnTo>
                  <a:lnTo>
                    <a:pt x="706" y="218"/>
                  </a:lnTo>
                  <a:lnTo>
                    <a:pt x="709" y="218"/>
                  </a:lnTo>
                  <a:lnTo>
                    <a:pt x="709" y="220"/>
                  </a:lnTo>
                  <a:lnTo>
                    <a:pt x="711" y="220"/>
                  </a:lnTo>
                  <a:lnTo>
                    <a:pt x="711" y="220"/>
                  </a:lnTo>
                  <a:lnTo>
                    <a:pt x="712" y="220"/>
                  </a:lnTo>
                  <a:lnTo>
                    <a:pt x="712" y="228"/>
                  </a:lnTo>
                  <a:lnTo>
                    <a:pt x="713" y="228"/>
                  </a:lnTo>
                  <a:lnTo>
                    <a:pt x="713" y="230"/>
                  </a:lnTo>
                  <a:lnTo>
                    <a:pt x="718" y="230"/>
                  </a:lnTo>
                  <a:lnTo>
                    <a:pt x="718" y="230"/>
                  </a:lnTo>
                  <a:lnTo>
                    <a:pt x="719" y="230"/>
                  </a:lnTo>
                  <a:lnTo>
                    <a:pt x="719" y="230"/>
                  </a:lnTo>
                  <a:lnTo>
                    <a:pt x="721" y="230"/>
                  </a:lnTo>
                  <a:lnTo>
                    <a:pt x="721" y="230"/>
                  </a:lnTo>
                  <a:lnTo>
                    <a:pt x="723" y="230"/>
                  </a:lnTo>
                  <a:lnTo>
                    <a:pt x="723" y="230"/>
                  </a:lnTo>
                  <a:lnTo>
                    <a:pt x="726" y="230"/>
                  </a:lnTo>
                  <a:lnTo>
                    <a:pt x="726" y="230"/>
                  </a:lnTo>
                  <a:lnTo>
                    <a:pt x="727" y="230"/>
                  </a:lnTo>
                  <a:lnTo>
                    <a:pt x="727" y="233"/>
                  </a:lnTo>
                  <a:lnTo>
                    <a:pt x="732" y="233"/>
                  </a:lnTo>
                  <a:lnTo>
                    <a:pt x="732" y="233"/>
                  </a:lnTo>
                  <a:lnTo>
                    <a:pt x="736" y="233"/>
                  </a:lnTo>
                  <a:lnTo>
                    <a:pt x="736" y="235"/>
                  </a:lnTo>
                  <a:lnTo>
                    <a:pt x="738" y="235"/>
                  </a:lnTo>
                  <a:lnTo>
                    <a:pt x="738" y="235"/>
                  </a:lnTo>
                  <a:lnTo>
                    <a:pt x="739" y="235"/>
                  </a:lnTo>
                  <a:lnTo>
                    <a:pt x="739" y="235"/>
                  </a:lnTo>
                  <a:lnTo>
                    <a:pt x="739" y="235"/>
                  </a:lnTo>
                  <a:lnTo>
                    <a:pt x="739" y="235"/>
                  </a:lnTo>
                  <a:lnTo>
                    <a:pt x="740" y="235"/>
                  </a:lnTo>
                  <a:lnTo>
                    <a:pt x="740" y="235"/>
                  </a:lnTo>
                  <a:lnTo>
                    <a:pt x="742" y="235"/>
                  </a:lnTo>
                  <a:lnTo>
                    <a:pt x="742" y="235"/>
                  </a:lnTo>
                  <a:lnTo>
                    <a:pt x="745" y="235"/>
                  </a:lnTo>
                  <a:lnTo>
                    <a:pt x="745" y="235"/>
                  </a:lnTo>
                  <a:lnTo>
                    <a:pt x="751" y="235"/>
                  </a:lnTo>
                  <a:lnTo>
                    <a:pt x="751" y="235"/>
                  </a:lnTo>
                  <a:lnTo>
                    <a:pt x="753" y="235"/>
                  </a:lnTo>
                  <a:lnTo>
                    <a:pt x="753" y="238"/>
                  </a:lnTo>
                  <a:lnTo>
                    <a:pt x="755" y="238"/>
                  </a:lnTo>
                  <a:lnTo>
                    <a:pt x="755" y="238"/>
                  </a:lnTo>
                  <a:lnTo>
                    <a:pt x="757" y="238"/>
                  </a:lnTo>
                  <a:lnTo>
                    <a:pt x="757" y="238"/>
                  </a:lnTo>
                  <a:lnTo>
                    <a:pt x="761" y="238"/>
                  </a:lnTo>
                  <a:lnTo>
                    <a:pt x="761" y="238"/>
                  </a:lnTo>
                  <a:lnTo>
                    <a:pt x="762" y="238"/>
                  </a:lnTo>
                  <a:lnTo>
                    <a:pt x="762" y="238"/>
                  </a:lnTo>
                  <a:lnTo>
                    <a:pt x="765" y="238"/>
                  </a:lnTo>
                  <a:lnTo>
                    <a:pt x="765" y="238"/>
                  </a:lnTo>
                  <a:lnTo>
                    <a:pt x="767" y="238"/>
                  </a:lnTo>
                  <a:lnTo>
                    <a:pt x="767" y="238"/>
                  </a:lnTo>
                  <a:lnTo>
                    <a:pt x="768" y="238"/>
                  </a:lnTo>
                  <a:lnTo>
                    <a:pt x="768" y="238"/>
                  </a:lnTo>
                  <a:lnTo>
                    <a:pt x="770" y="238"/>
                  </a:lnTo>
                  <a:lnTo>
                    <a:pt x="770" y="238"/>
                  </a:lnTo>
                  <a:lnTo>
                    <a:pt x="773" y="238"/>
                  </a:lnTo>
                  <a:lnTo>
                    <a:pt x="773" y="238"/>
                  </a:lnTo>
                  <a:lnTo>
                    <a:pt x="774" y="238"/>
                  </a:lnTo>
                  <a:lnTo>
                    <a:pt x="774" y="241"/>
                  </a:lnTo>
                  <a:lnTo>
                    <a:pt x="778" y="241"/>
                  </a:lnTo>
                  <a:lnTo>
                    <a:pt x="778" y="241"/>
                  </a:lnTo>
                  <a:lnTo>
                    <a:pt x="780" y="241"/>
                  </a:lnTo>
                  <a:lnTo>
                    <a:pt x="780" y="244"/>
                  </a:lnTo>
                  <a:lnTo>
                    <a:pt x="785" y="244"/>
                  </a:lnTo>
                  <a:lnTo>
                    <a:pt x="785" y="244"/>
                  </a:lnTo>
                  <a:lnTo>
                    <a:pt x="789" y="244"/>
                  </a:lnTo>
                  <a:lnTo>
                    <a:pt x="789" y="247"/>
                  </a:lnTo>
                  <a:lnTo>
                    <a:pt x="791" y="247"/>
                  </a:lnTo>
                  <a:lnTo>
                    <a:pt x="791" y="247"/>
                  </a:lnTo>
                  <a:lnTo>
                    <a:pt x="795" y="247"/>
                  </a:lnTo>
                  <a:lnTo>
                    <a:pt x="795" y="250"/>
                  </a:lnTo>
                  <a:lnTo>
                    <a:pt x="798" y="250"/>
                  </a:lnTo>
                  <a:lnTo>
                    <a:pt x="798" y="250"/>
                  </a:lnTo>
                  <a:lnTo>
                    <a:pt x="800" y="250"/>
                  </a:lnTo>
                  <a:lnTo>
                    <a:pt x="800" y="250"/>
                  </a:lnTo>
                  <a:lnTo>
                    <a:pt x="801" y="250"/>
                  </a:lnTo>
                  <a:lnTo>
                    <a:pt x="801" y="250"/>
                  </a:lnTo>
                  <a:lnTo>
                    <a:pt x="811" y="250"/>
                  </a:lnTo>
                  <a:lnTo>
                    <a:pt x="811" y="250"/>
                  </a:lnTo>
                  <a:lnTo>
                    <a:pt x="813" y="250"/>
                  </a:lnTo>
                  <a:lnTo>
                    <a:pt x="813" y="250"/>
                  </a:lnTo>
                  <a:lnTo>
                    <a:pt x="814" y="250"/>
                  </a:lnTo>
                  <a:lnTo>
                    <a:pt x="814" y="253"/>
                  </a:lnTo>
                  <a:lnTo>
                    <a:pt x="816" y="253"/>
                  </a:lnTo>
                  <a:lnTo>
                    <a:pt x="816" y="253"/>
                  </a:lnTo>
                  <a:lnTo>
                    <a:pt x="817" y="253"/>
                  </a:lnTo>
                  <a:lnTo>
                    <a:pt x="817" y="256"/>
                  </a:lnTo>
                  <a:lnTo>
                    <a:pt x="818" y="256"/>
                  </a:lnTo>
                  <a:lnTo>
                    <a:pt x="818" y="259"/>
                  </a:lnTo>
                  <a:lnTo>
                    <a:pt x="819" y="259"/>
                  </a:lnTo>
                  <a:lnTo>
                    <a:pt x="819" y="259"/>
                  </a:lnTo>
                  <a:lnTo>
                    <a:pt x="824" y="259"/>
                  </a:lnTo>
                  <a:lnTo>
                    <a:pt x="824" y="259"/>
                  </a:lnTo>
                  <a:lnTo>
                    <a:pt x="826" y="259"/>
                  </a:lnTo>
                  <a:lnTo>
                    <a:pt x="826" y="259"/>
                  </a:lnTo>
                  <a:lnTo>
                    <a:pt x="828" y="259"/>
                  </a:lnTo>
                  <a:lnTo>
                    <a:pt x="828" y="259"/>
                  </a:lnTo>
                  <a:lnTo>
                    <a:pt x="828" y="259"/>
                  </a:lnTo>
                  <a:lnTo>
                    <a:pt x="828" y="259"/>
                  </a:lnTo>
                  <a:lnTo>
                    <a:pt x="830" y="259"/>
                  </a:lnTo>
                  <a:lnTo>
                    <a:pt x="830" y="259"/>
                  </a:lnTo>
                  <a:lnTo>
                    <a:pt x="832" y="259"/>
                  </a:lnTo>
                  <a:lnTo>
                    <a:pt x="832" y="259"/>
                  </a:lnTo>
                  <a:lnTo>
                    <a:pt x="835" y="259"/>
                  </a:lnTo>
                  <a:lnTo>
                    <a:pt x="835" y="259"/>
                  </a:lnTo>
                  <a:lnTo>
                    <a:pt x="839" y="259"/>
                  </a:lnTo>
                  <a:lnTo>
                    <a:pt x="839" y="259"/>
                  </a:lnTo>
                  <a:lnTo>
                    <a:pt x="842" y="259"/>
                  </a:lnTo>
                  <a:lnTo>
                    <a:pt x="842" y="259"/>
                  </a:lnTo>
                  <a:lnTo>
                    <a:pt x="844" y="259"/>
                  </a:lnTo>
                  <a:lnTo>
                    <a:pt x="844" y="263"/>
                  </a:lnTo>
                  <a:lnTo>
                    <a:pt x="845" y="263"/>
                  </a:lnTo>
                  <a:lnTo>
                    <a:pt x="845" y="263"/>
                  </a:lnTo>
                  <a:lnTo>
                    <a:pt x="847" y="263"/>
                  </a:lnTo>
                  <a:lnTo>
                    <a:pt x="847" y="263"/>
                  </a:lnTo>
                  <a:lnTo>
                    <a:pt x="851" y="263"/>
                  </a:lnTo>
                  <a:lnTo>
                    <a:pt x="851" y="263"/>
                  </a:lnTo>
                  <a:lnTo>
                    <a:pt x="852" y="263"/>
                  </a:lnTo>
                  <a:lnTo>
                    <a:pt x="852" y="263"/>
                  </a:lnTo>
                  <a:lnTo>
                    <a:pt x="853" y="263"/>
                  </a:lnTo>
                  <a:lnTo>
                    <a:pt x="853" y="267"/>
                  </a:lnTo>
                  <a:lnTo>
                    <a:pt x="854" y="267"/>
                  </a:lnTo>
                  <a:lnTo>
                    <a:pt x="854" y="270"/>
                  </a:lnTo>
                  <a:lnTo>
                    <a:pt x="855" y="270"/>
                  </a:lnTo>
                  <a:lnTo>
                    <a:pt x="855" y="274"/>
                  </a:lnTo>
                  <a:lnTo>
                    <a:pt x="859" y="274"/>
                  </a:lnTo>
                  <a:lnTo>
                    <a:pt x="859" y="274"/>
                  </a:lnTo>
                  <a:lnTo>
                    <a:pt x="862" y="274"/>
                  </a:lnTo>
                  <a:lnTo>
                    <a:pt x="862" y="274"/>
                  </a:lnTo>
                  <a:lnTo>
                    <a:pt x="863" y="274"/>
                  </a:lnTo>
                  <a:lnTo>
                    <a:pt x="863" y="278"/>
                  </a:lnTo>
                  <a:lnTo>
                    <a:pt x="864" y="278"/>
                  </a:lnTo>
                  <a:lnTo>
                    <a:pt x="864" y="278"/>
                  </a:lnTo>
                  <a:lnTo>
                    <a:pt x="867" y="278"/>
                  </a:lnTo>
                  <a:lnTo>
                    <a:pt x="867" y="278"/>
                  </a:lnTo>
                  <a:lnTo>
                    <a:pt x="868" y="278"/>
                  </a:lnTo>
                  <a:lnTo>
                    <a:pt x="868" y="278"/>
                  </a:lnTo>
                  <a:lnTo>
                    <a:pt x="874" y="278"/>
                  </a:lnTo>
                  <a:lnTo>
                    <a:pt x="874" y="282"/>
                  </a:lnTo>
                  <a:lnTo>
                    <a:pt x="879" y="282"/>
                  </a:lnTo>
                  <a:lnTo>
                    <a:pt x="879" y="282"/>
                  </a:lnTo>
                  <a:lnTo>
                    <a:pt x="880" y="282"/>
                  </a:lnTo>
                  <a:lnTo>
                    <a:pt x="880" y="286"/>
                  </a:lnTo>
                  <a:lnTo>
                    <a:pt x="881" y="286"/>
                  </a:lnTo>
                  <a:lnTo>
                    <a:pt x="881" y="286"/>
                  </a:lnTo>
                  <a:lnTo>
                    <a:pt x="883" y="286"/>
                  </a:lnTo>
                  <a:lnTo>
                    <a:pt x="883" y="286"/>
                  </a:lnTo>
                  <a:lnTo>
                    <a:pt x="889" y="286"/>
                  </a:lnTo>
                  <a:lnTo>
                    <a:pt x="889" y="286"/>
                  </a:lnTo>
                  <a:lnTo>
                    <a:pt x="891" y="286"/>
                  </a:lnTo>
                  <a:lnTo>
                    <a:pt x="891" y="294"/>
                  </a:lnTo>
                  <a:lnTo>
                    <a:pt x="893" y="294"/>
                  </a:lnTo>
                  <a:lnTo>
                    <a:pt x="893" y="294"/>
                  </a:lnTo>
                  <a:lnTo>
                    <a:pt x="901" y="294"/>
                  </a:lnTo>
                  <a:lnTo>
                    <a:pt x="901" y="294"/>
                  </a:lnTo>
                  <a:lnTo>
                    <a:pt x="911" y="294"/>
                  </a:lnTo>
                  <a:lnTo>
                    <a:pt x="911" y="294"/>
                  </a:lnTo>
                  <a:lnTo>
                    <a:pt x="917" y="294"/>
                  </a:lnTo>
                  <a:lnTo>
                    <a:pt x="917" y="294"/>
                  </a:lnTo>
                  <a:lnTo>
                    <a:pt x="918" y="294"/>
                  </a:lnTo>
                  <a:lnTo>
                    <a:pt x="918" y="294"/>
                  </a:lnTo>
                  <a:lnTo>
                    <a:pt x="919" y="294"/>
                  </a:lnTo>
                  <a:lnTo>
                    <a:pt x="919" y="294"/>
                  </a:lnTo>
                  <a:lnTo>
                    <a:pt x="921" y="294"/>
                  </a:lnTo>
                  <a:lnTo>
                    <a:pt x="921" y="294"/>
                  </a:lnTo>
                  <a:lnTo>
                    <a:pt x="922" y="294"/>
                  </a:lnTo>
                  <a:lnTo>
                    <a:pt x="922" y="294"/>
                  </a:lnTo>
                  <a:lnTo>
                    <a:pt x="923" y="294"/>
                  </a:lnTo>
                  <a:lnTo>
                    <a:pt x="923" y="294"/>
                  </a:lnTo>
                  <a:lnTo>
                    <a:pt x="925" y="294"/>
                  </a:lnTo>
                  <a:lnTo>
                    <a:pt x="925" y="294"/>
                  </a:lnTo>
                  <a:lnTo>
                    <a:pt x="926" y="294"/>
                  </a:lnTo>
                  <a:lnTo>
                    <a:pt x="926" y="294"/>
                  </a:lnTo>
                  <a:lnTo>
                    <a:pt x="930" y="294"/>
                  </a:lnTo>
                  <a:lnTo>
                    <a:pt x="930" y="294"/>
                  </a:lnTo>
                  <a:lnTo>
                    <a:pt x="931" y="294"/>
                  </a:lnTo>
                  <a:lnTo>
                    <a:pt x="931" y="294"/>
                  </a:lnTo>
                  <a:lnTo>
                    <a:pt x="931" y="294"/>
                  </a:lnTo>
                  <a:lnTo>
                    <a:pt x="931" y="294"/>
                  </a:lnTo>
                  <a:lnTo>
                    <a:pt x="932" y="294"/>
                  </a:lnTo>
                  <a:lnTo>
                    <a:pt x="932" y="294"/>
                  </a:lnTo>
                  <a:lnTo>
                    <a:pt x="936" y="294"/>
                  </a:lnTo>
                  <a:lnTo>
                    <a:pt x="936" y="294"/>
                  </a:lnTo>
                  <a:lnTo>
                    <a:pt x="937" y="294"/>
                  </a:lnTo>
                  <a:lnTo>
                    <a:pt x="937" y="294"/>
                  </a:lnTo>
                  <a:lnTo>
                    <a:pt x="939" y="294"/>
                  </a:lnTo>
                  <a:lnTo>
                    <a:pt x="939" y="294"/>
                  </a:lnTo>
                  <a:lnTo>
                    <a:pt x="940" y="294"/>
                  </a:lnTo>
                  <a:lnTo>
                    <a:pt x="940" y="294"/>
                  </a:lnTo>
                  <a:lnTo>
                    <a:pt x="944" y="294"/>
                  </a:lnTo>
                  <a:lnTo>
                    <a:pt x="944" y="294"/>
                  </a:lnTo>
                  <a:lnTo>
                    <a:pt x="944" y="294"/>
                  </a:lnTo>
                  <a:lnTo>
                    <a:pt x="944" y="300"/>
                  </a:lnTo>
                  <a:lnTo>
                    <a:pt x="945" y="300"/>
                  </a:lnTo>
                  <a:lnTo>
                    <a:pt x="945" y="300"/>
                  </a:lnTo>
                  <a:lnTo>
                    <a:pt x="950" y="300"/>
                  </a:lnTo>
                  <a:lnTo>
                    <a:pt x="950" y="300"/>
                  </a:lnTo>
                  <a:lnTo>
                    <a:pt x="951" y="300"/>
                  </a:lnTo>
                  <a:lnTo>
                    <a:pt x="951" y="300"/>
                  </a:lnTo>
                  <a:lnTo>
                    <a:pt x="957" y="300"/>
                  </a:lnTo>
                  <a:lnTo>
                    <a:pt x="957" y="300"/>
                  </a:lnTo>
                  <a:lnTo>
                    <a:pt x="958" y="300"/>
                  </a:lnTo>
                  <a:lnTo>
                    <a:pt x="958" y="300"/>
                  </a:lnTo>
                  <a:lnTo>
                    <a:pt x="968" y="300"/>
                  </a:lnTo>
                  <a:lnTo>
                    <a:pt x="968" y="300"/>
                  </a:lnTo>
                  <a:lnTo>
                    <a:pt x="969" y="300"/>
                  </a:lnTo>
                  <a:lnTo>
                    <a:pt x="969" y="300"/>
                  </a:lnTo>
                  <a:lnTo>
                    <a:pt x="969" y="300"/>
                  </a:lnTo>
                  <a:lnTo>
                    <a:pt x="969" y="300"/>
                  </a:lnTo>
                  <a:lnTo>
                    <a:pt x="970" y="300"/>
                  </a:lnTo>
                  <a:lnTo>
                    <a:pt x="970" y="300"/>
                  </a:lnTo>
                  <a:lnTo>
                    <a:pt x="975" y="300"/>
                  </a:lnTo>
                  <a:lnTo>
                    <a:pt x="975" y="300"/>
                  </a:lnTo>
                  <a:lnTo>
                    <a:pt x="978" y="300"/>
                  </a:lnTo>
                  <a:lnTo>
                    <a:pt x="978" y="300"/>
                  </a:lnTo>
                  <a:lnTo>
                    <a:pt x="983" y="300"/>
                  </a:lnTo>
                  <a:lnTo>
                    <a:pt x="983" y="300"/>
                  </a:lnTo>
                  <a:lnTo>
                    <a:pt x="988" y="300"/>
                  </a:lnTo>
                  <a:lnTo>
                    <a:pt x="988" y="300"/>
                  </a:lnTo>
                  <a:lnTo>
                    <a:pt x="992" y="300"/>
                  </a:lnTo>
                  <a:lnTo>
                    <a:pt x="992" y="300"/>
                  </a:lnTo>
                  <a:lnTo>
                    <a:pt x="993" y="300"/>
                  </a:lnTo>
                  <a:lnTo>
                    <a:pt x="993" y="300"/>
                  </a:lnTo>
                  <a:lnTo>
                    <a:pt x="994" y="300"/>
                  </a:lnTo>
                  <a:lnTo>
                    <a:pt x="994" y="300"/>
                  </a:lnTo>
                  <a:lnTo>
                    <a:pt x="995" y="300"/>
                  </a:lnTo>
                  <a:lnTo>
                    <a:pt x="995" y="300"/>
                  </a:lnTo>
                  <a:lnTo>
                    <a:pt x="1000" y="300"/>
                  </a:lnTo>
                  <a:lnTo>
                    <a:pt x="1000" y="300"/>
                  </a:lnTo>
                  <a:lnTo>
                    <a:pt x="1001" y="300"/>
                  </a:lnTo>
                  <a:lnTo>
                    <a:pt x="1001" y="300"/>
                  </a:lnTo>
                  <a:lnTo>
                    <a:pt x="1002" y="300"/>
                  </a:lnTo>
                  <a:lnTo>
                    <a:pt x="1002" y="300"/>
                  </a:lnTo>
                  <a:lnTo>
                    <a:pt x="1003" y="300"/>
                  </a:lnTo>
                  <a:lnTo>
                    <a:pt x="1003" y="300"/>
                  </a:lnTo>
                  <a:lnTo>
                    <a:pt x="1004" y="300"/>
                  </a:lnTo>
                  <a:lnTo>
                    <a:pt x="1004" y="300"/>
                  </a:lnTo>
                  <a:lnTo>
                    <a:pt x="1008" y="300"/>
                  </a:lnTo>
                  <a:lnTo>
                    <a:pt x="1008" y="300"/>
                  </a:lnTo>
                  <a:lnTo>
                    <a:pt x="1009" y="300"/>
                  </a:lnTo>
                  <a:lnTo>
                    <a:pt x="1009" y="300"/>
                  </a:lnTo>
                  <a:lnTo>
                    <a:pt x="1010" y="300"/>
                  </a:lnTo>
                  <a:lnTo>
                    <a:pt x="1010" y="300"/>
                  </a:lnTo>
                  <a:lnTo>
                    <a:pt x="1013" y="300"/>
                  </a:lnTo>
                  <a:lnTo>
                    <a:pt x="1013" y="300"/>
                  </a:lnTo>
                  <a:lnTo>
                    <a:pt x="1014" y="300"/>
                  </a:lnTo>
                  <a:lnTo>
                    <a:pt x="1014" y="300"/>
                  </a:lnTo>
                  <a:lnTo>
                    <a:pt x="1015" y="300"/>
                  </a:lnTo>
                  <a:lnTo>
                    <a:pt x="1015" y="300"/>
                  </a:lnTo>
                  <a:lnTo>
                    <a:pt x="1017" y="300"/>
                  </a:lnTo>
                  <a:lnTo>
                    <a:pt x="1017" y="300"/>
                  </a:lnTo>
                  <a:lnTo>
                    <a:pt x="1021" y="300"/>
                  </a:lnTo>
                  <a:lnTo>
                    <a:pt x="1021" y="300"/>
                  </a:lnTo>
                  <a:lnTo>
                    <a:pt x="1022" y="300"/>
                  </a:lnTo>
                  <a:lnTo>
                    <a:pt x="1022" y="300"/>
                  </a:lnTo>
                  <a:lnTo>
                    <a:pt x="1030" y="300"/>
                  </a:lnTo>
                  <a:lnTo>
                    <a:pt x="1030" y="300"/>
                  </a:lnTo>
                  <a:lnTo>
                    <a:pt x="1032" y="300"/>
                  </a:lnTo>
                  <a:lnTo>
                    <a:pt x="1032" y="300"/>
                  </a:lnTo>
                  <a:lnTo>
                    <a:pt x="1033" y="300"/>
                  </a:lnTo>
                  <a:lnTo>
                    <a:pt x="1033" y="317"/>
                  </a:lnTo>
                  <a:lnTo>
                    <a:pt x="1036" y="317"/>
                  </a:lnTo>
                  <a:lnTo>
                    <a:pt x="1036" y="317"/>
                  </a:lnTo>
                  <a:lnTo>
                    <a:pt x="1039" y="317"/>
                  </a:lnTo>
                  <a:lnTo>
                    <a:pt x="1039" y="317"/>
                  </a:lnTo>
                  <a:lnTo>
                    <a:pt x="1041" y="317"/>
                  </a:lnTo>
                  <a:lnTo>
                    <a:pt x="1041" y="317"/>
                  </a:lnTo>
                  <a:lnTo>
                    <a:pt x="1042" y="317"/>
                  </a:lnTo>
                  <a:lnTo>
                    <a:pt x="1042" y="317"/>
                  </a:lnTo>
                  <a:lnTo>
                    <a:pt x="1043" y="317"/>
                  </a:lnTo>
                  <a:lnTo>
                    <a:pt x="1043" y="317"/>
                  </a:lnTo>
                  <a:lnTo>
                    <a:pt x="1046" y="317"/>
                  </a:lnTo>
                  <a:lnTo>
                    <a:pt x="1046" y="317"/>
                  </a:lnTo>
                  <a:lnTo>
                    <a:pt x="1047" y="317"/>
                  </a:lnTo>
                  <a:lnTo>
                    <a:pt x="1047" y="317"/>
                  </a:lnTo>
                  <a:lnTo>
                    <a:pt x="1053" y="317"/>
                  </a:lnTo>
                  <a:lnTo>
                    <a:pt x="1053" y="317"/>
                  </a:lnTo>
                  <a:lnTo>
                    <a:pt x="1055" y="317"/>
                  </a:lnTo>
                  <a:lnTo>
                    <a:pt x="1055" y="317"/>
                  </a:lnTo>
                  <a:lnTo>
                    <a:pt x="1064" y="317"/>
                  </a:lnTo>
                  <a:lnTo>
                    <a:pt x="1064" y="317"/>
                  </a:lnTo>
                  <a:lnTo>
                    <a:pt x="1066" y="317"/>
                  </a:lnTo>
                  <a:lnTo>
                    <a:pt x="1066" y="317"/>
                  </a:lnTo>
                  <a:lnTo>
                    <a:pt x="1072" y="317"/>
                  </a:lnTo>
                  <a:lnTo>
                    <a:pt x="1072" y="317"/>
                  </a:lnTo>
                  <a:lnTo>
                    <a:pt x="1072" y="317"/>
                  </a:lnTo>
                  <a:lnTo>
                    <a:pt x="1072" y="317"/>
                  </a:lnTo>
                  <a:lnTo>
                    <a:pt x="1079" y="317"/>
                  </a:lnTo>
                  <a:lnTo>
                    <a:pt x="1079" y="317"/>
                  </a:lnTo>
                  <a:lnTo>
                    <a:pt x="1081" y="317"/>
                  </a:lnTo>
                  <a:lnTo>
                    <a:pt x="1081" y="317"/>
                  </a:lnTo>
                  <a:lnTo>
                    <a:pt x="1084" y="317"/>
                  </a:lnTo>
                  <a:lnTo>
                    <a:pt x="1084" y="317"/>
                  </a:lnTo>
                  <a:lnTo>
                    <a:pt x="1091" y="317"/>
                  </a:lnTo>
                  <a:lnTo>
                    <a:pt x="1091" y="317"/>
                  </a:lnTo>
                  <a:lnTo>
                    <a:pt x="1101" y="317"/>
                  </a:lnTo>
                  <a:lnTo>
                    <a:pt x="1101" y="317"/>
                  </a:lnTo>
                  <a:lnTo>
                    <a:pt x="1107" y="317"/>
                  </a:lnTo>
                  <a:lnTo>
                    <a:pt x="1107" y="317"/>
                  </a:lnTo>
                  <a:lnTo>
                    <a:pt x="1131" y="317"/>
                  </a:lnTo>
                  <a:lnTo>
                    <a:pt x="1131" y="317"/>
                  </a:lnTo>
                  <a:lnTo>
                    <a:pt x="1162" y="317"/>
                  </a:lnTo>
                  <a:lnTo>
                    <a:pt x="1162" y="317"/>
                  </a:lnTo>
                </a:path>
              </a:pathLst>
            </a:custGeom>
            <a:noFill/>
            <a:ln w="20638">
              <a:solidFill>
                <a:srgbClr val="90353B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26989"/>
            <p:cNvSpPr>
              <a:spLocks/>
            </p:cNvSpPr>
            <p:nvPr/>
          </p:nvSpPr>
          <p:spPr bwMode="auto">
            <a:xfrm>
              <a:off x="21372" y="3186"/>
              <a:ext cx="3584" cy="1225"/>
            </a:xfrm>
            <a:custGeom>
              <a:avLst/>
              <a:gdLst/>
              <a:ahLst/>
              <a:cxnLst>
                <a:cxn ang="0">
                  <a:pos x="10" y="3"/>
                </a:cxn>
                <a:cxn ang="0">
                  <a:pos x="59" y="14"/>
                </a:cxn>
                <a:cxn ang="0">
                  <a:pos x="79" y="25"/>
                </a:cxn>
                <a:cxn ang="0">
                  <a:pos x="92" y="34"/>
                </a:cxn>
                <a:cxn ang="0">
                  <a:pos x="106" y="46"/>
                </a:cxn>
                <a:cxn ang="0">
                  <a:pos x="132" y="54"/>
                </a:cxn>
                <a:cxn ang="0">
                  <a:pos x="149" y="64"/>
                </a:cxn>
                <a:cxn ang="0">
                  <a:pos x="175" y="76"/>
                </a:cxn>
                <a:cxn ang="0">
                  <a:pos x="195" y="86"/>
                </a:cxn>
                <a:cxn ang="0">
                  <a:pos x="214" y="94"/>
                </a:cxn>
                <a:cxn ang="0">
                  <a:pos x="243" y="108"/>
                </a:cxn>
                <a:cxn ang="0">
                  <a:pos x="264" y="118"/>
                </a:cxn>
                <a:cxn ang="0">
                  <a:pos x="272" y="130"/>
                </a:cxn>
                <a:cxn ang="0">
                  <a:pos x="294" y="140"/>
                </a:cxn>
                <a:cxn ang="0">
                  <a:pos x="306" y="150"/>
                </a:cxn>
                <a:cxn ang="0">
                  <a:pos x="334" y="158"/>
                </a:cxn>
                <a:cxn ang="0">
                  <a:pos x="352" y="172"/>
                </a:cxn>
                <a:cxn ang="0">
                  <a:pos x="366" y="180"/>
                </a:cxn>
                <a:cxn ang="0">
                  <a:pos x="373" y="189"/>
                </a:cxn>
                <a:cxn ang="0">
                  <a:pos x="381" y="194"/>
                </a:cxn>
                <a:cxn ang="0">
                  <a:pos x="389" y="201"/>
                </a:cxn>
                <a:cxn ang="0">
                  <a:pos x="401" y="205"/>
                </a:cxn>
                <a:cxn ang="0">
                  <a:pos x="413" y="214"/>
                </a:cxn>
                <a:cxn ang="0">
                  <a:pos x="433" y="219"/>
                </a:cxn>
                <a:cxn ang="0">
                  <a:pos x="447" y="229"/>
                </a:cxn>
                <a:cxn ang="0">
                  <a:pos x="465" y="236"/>
                </a:cxn>
                <a:cxn ang="0">
                  <a:pos x="477" y="240"/>
                </a:cxn>
                <a:cxn ang="0">
                  <a:pos x="493" y="246"/>
                </a:cxn>
                <a:cxn ang="0">
                  <a:pos x="509" y="253"/>
                </a:cxn>
                <a:cxn ang="0">
                  <a:pos x="527" y="261"/>
                </a:cxn>
                <a:cxn ang="0">
                  <a:pos x="538" y="269"/>
                </a:cxn>
                <a:cxn ang="0">
                  <a:pos x="547" y="274"/>
                </a:cxn>
                <a:cxn ang="0">
                  <a:pos x="560" y="282"/>
                </a:cxn>
                <a:cxn ang="0">
                  <a:pos x="582" y="286"/>
                </a:cxn>
                <a:cxn ang="0">
                  <a:pos x="597" y="288"/>
                </a:cxn>
                <a:cxn ang="0">
                  <a:pos x="611" y="293"/>
                </a:cxn>
                <a:cxn ang="0">
                  <a:pos x="633" y="298"/>
                </a:cxn>
                <a:cxn ang="0">
                  <a:pos x="658" y="303"/>
                </a:cxn>
                <a:cxn ang="0">
                  <a:pos x="669" y="308"/>
                </a:cxn>
                <a:cxn ang="0">
                  <a:pos x="685" y="313"/>
                </a:cxn>
                <a:cxn ang="0">
                  <a:pos x="698" y="321"/>
                </a:cxn>
                <a:cxn ang="0">
                  <a:pos x="708" y="327"/>
                </a:cxn>
                <a:cxn ang="0">
                  <a:pos x="721" y="327"/>
                </a:cxn>
                <a:cxn ang="0">
                  <a:pos x="732" y="330"/>
                </a:cxn>
                <a:cxn ang="0">
                  <a:pos x="750" y="340"/>
                </a:cxn>
                <a:cxn ang="0">
                  <a:pos x="769" y="343"/>
                </a:cxn>
                <a:cxn ang="0">
                  <a:pos x="790" y="346"/>
                </a:cxn>
                <a:cxn ang="0">
                  <a:pos x="826" y="346"/>
                </a:cxn>
                <a:cxn ang="0">
                  <a:pos x="833" y="355"/>
                </a:cxn>
                <a:cxn ang="0">
                  <a:pos x="849" y="363"/>
                </a:cxn>
                <a:cxn ang="0">
                  <a:pos x="866" y="363"/>
                </a:cxn>
                <a:cxn ang="0">
                  <a:pos x="889" y="363"/>
                </a:cxn>
                <a:cxn ang="0">
                  <a:pos x="906" y="363"/>
                </a:cxn>
                <a:cxn ang="0">
                  <a:pos x="925" y="363"/>
                </a:cxn>
                <a:cxn ang="0">
                  <a:pos x="944" y="378"/>
                </a:cxn>
                <a:cxn ang="0">
                  <a:pos x="966" y="393"/>
                </a:cxn>
                <a:cxn ang="0">
                  <a:pos x="989" y="401"/>
                </a:cxn>
                <a:cxn ang="0">
                  <a:pos x="1003" y="411"/>
                </a:cxn>
                <a:cxn ang="0">
                  <a:pos x="1020" y="411"/>
                </a:cxn>
                <a:cxn ang="0">
                  <a:pos x="1033" y="411"/>
                </a:cxn>
                <a:cxn ang="0">
                  <a:pos x="1051" y="411"/>
                </a:cxn>
                <a:cxn ang="0">
                  <a:pos x="1091" y="411"/>
                </a:cxn>
              </a:cxnLst>
              <a:rect l="0" t="0" r="r" b="b"/>
              <a:pathLst>
                <a:path w="1092" h="41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0" y="3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28" y="5"/>
                  </a:lnTo>
                  <a:lnTo>
                    <a:pt x="28" y="8"/>
                  </a:lnTo>
                  <a:lnTo>
                    <a:pt x="31" y="8"/>
                  </a:lnTo>
                  <a:lnTo>
                    <a:pt x="31" y="10"/>
                  </a:lnTo>
                  <a:lnTo>
                    <a:pt x="34" y="10"/>
                  </a:lnTo>
                  <a:lnTo>
                    <a:pt x="34" y="12"/>
                  </a:lnTo>
                  <a:lnTo>
                    <a:pt x="56" y="12"/>
                  </a:lnTo>
                  <a:lnTo>
                    <a:pt x="56" y="14"/>
                  </a:lnTo>
                  <a:lnTo>
                    <a:pt x="59" y="14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3" y="19"/>
                  </a:lnTo>
                  <a:lnTo>
                    <a:pt x="65" y="19"/>
                  </a:lnTo>
                  <a:lnTo>
                    <a:pt x="65" y="20"/>
                  </a:lnTo>
                  <a:lnTo>
                    <a:pt x="71" y="20"/>
                  </a:lnTo>
                  <a:lnTo>
                    <a:pt x="71" y="22"/>
                  </a:lnTo>
                  <a:lnTo>
                    <a:pt x="75" y="22"/>
                  </a:lnTo>
                  <a:lnTo>
                    <a:pt x="75" y="24"/>
                  </a:lnTo>
                  <a:lnTo>
                    <a:pt x="79" y="24"/>
                  </a:lnTo>
                  <a:lnTo>
                    <a:pt x="79" y="25"/>
                  </a:lnTo>
                  <a:lnTo>
                    <a:pt x="81" y="25"/>
                  </a:lnTo>
                  <a:lnTo>
                    <a:pt x="81" y="27"/>
                  </a:lnTo>
                  <a:lnTo>
                    <a:pt x="83" y="27"/>
                  </a:lnTo>
                  <a:lnTo>
                    <a:pt x="83" y="29"/>
                  </a:lnTo>
                  <a:lnTo>
                    <a:pt x="89" y="29"/>
                  </a:lnTo>
                  <a:lnTo>
                    <a:pt x="89" y="30"/>
                  </a:lnTo>
                  <a:lnTo>
                    <a:pt x="90" y="30"/>
                  </a:lnTo>
                  <a:lnTo>
                    <a:pt x="90" y="32"/>
                  </a:lnTo>
                  <a:lnTo>
                    <a:pt x="91" y="32"/>
                  </a:lnTo>
                  <a:lnTo>
                    <a:pt x="91" y="34"/>
                  </a:lnTo>
                  <a:lnTo>
                    <a:pt x="92" y="34"/>
                  </a:lnTo>
                  <a:lnTo>
                    <a:pt x="92" y="35"/>
                  </a:lnTo>
                  <a:lnTo>
                    <a:pt x="99" y="35"/>
                  </a:lnTo>
                  <a:lnTo>
                    <a:pt x="99" y="37"/>
                  </a:lnTo>
                  <a:lnTo>
                    <a:pt x="102" y="37"/>
                  </a:lnTo>
                  <a:lnTo>
                    <a:pt x="102" y="39"/>
                  </a:lnTo>
                  <a:lnTo>
                    <a:pt x="103" y="39"/>
                  </a:lnTo>
                  <a:lnTo>
                    <a:pt x="103" y="42"/>
                  </a:lnTo>
                  <a:lnTo>
                    <a:pt x="104" y="42"/>
                  </a:lnTo>
                  <a:lnTo>
                    <a:pt x="104" y="44"/>
                  </a:lnTo>
                  <a:lnTo>
                    <a:pt x="106" y="44"/>
                  </a:lnTo>
                  <a:lnTo>
                    <a:pt x="106" y="46"/>
                  </a:lnTo>
                  <a:lnTo>
                    <a:pt x="109" y="46"/>
                  </a:lnTo>
                  <a:lnTo>
                    <a:pt x="109" y="47"/>
                  </a:lnTo>
                  <a:lnTo>
                    <a:pt x="114" y="47"/>
                  </a:lnTo>
                  <a:lnTo>
                    <a:pt x="114" y="49"/>
                  </a:lnTo>
                  <a:lnTo>
                    <a:pt x="115" y="49"/>
                  </a:lnTo>
                  <a:lnTo>
                    <a:pt x="115" y="51"/>
                  </a:lnTo>
                  <a:lnTo>
                    <a:pt x="116" y="51"/>
                  </a:lnTo>
                  <a:lnTo>
                    <a:pt x="116" y="52"/>
                  </a:lnTo>
                  <a:lnTo>
                    <a:pt x="123" y="52"/>
                  </a:lnTo>
                  <a:lnTo>
                    <a:pt x="123" y="54"/>
                  </a:lnTo>
                  <a:lnTo>
                    <a:pt x="132" y="54"/>
                  </a:lnTo>
                  <a:lnTo>
                    <a:pt x="132" y="56"/>
                  </a:lnTo>
                  <a:lnTo>
                    <a:pt x="135" y="56"/>
                  </a:lnTo>
                  <a:lnTo>
                    <a:pt x="135" y="57"/>
                  </a:lnTo>
                  <a:lnTo>
                    <a:pt x="138" y="57"/>
                  </a:lnTo>
                  <a:lnTo>
                    <a:pt x="138" y="59"/>
                  </a:lnTo>
                  <a:lnTo>
                    <a:pt x="147" y="59"/>
                  </a:lnTo>
                  <a:lnTo>
                    <a:pt x="147" y="61"/>
                  </a:lnTo>
                  <a:lnTo>
                    <a:pt x="148" y="61"/>
                  </a:lnTo>
                  <a:lnTo>
                    <a:pt x="148" y="62"/>
                  </a:lnTo>
                  <a:lnTo>
                    <a:pt x="149" y="62"/>
                  </a:lnTo>
                  <a:lnTo>
                    <a:pt x="149" y="64"/>
                  </a:lnTo>
                  <a:lnTo>
                    <a:pt x="160" y="64"/>
                  </a:lnTo>
                  <a:lnTo>
                    <a:pt x="160" y="66"/>
                  </a:lnTo>
                  <a:lnTo>
                    <a:pt x="162" y="66"/>
                  </a:lnTo>
                  <a:lnTo>
                    <a:pt x="162" y="69"/>
                  </a:lnTo>
                  <a:lnTo>
                    <a:pt x="164" y="69"/>
                  </a:lnTo>
                  <a:lnTo>
                    <a:pt x="164" y="71"/>
                  </a:lnTo>
                  <a:lnTo>
                    <a:pt x="165" y="71"/>
                  </a:lnTo>
                  <a:lnTo>
                    <a:pt x="165" y="74"/>
                  </a:lnTo>
                  <a:lnTo>
                    <a:pt x="169" y="74"/>
                  </a:lnTo>
                  <a:lnTo>
                    <a:pt x="169" y="76"/>
                  </a:lnTo>
                  <a:lnTo>
                    <a:pt x="175" y="76"/>
                  </a:lnTo>
                  <a:lnTo>
                    <a:pt x="175" y="78"/>
                  </a:lnTo>
                  <a:lnTo>
                    <a:pt x="182" y="78"/>
                  </a:lnTo>
                  <a:lnTo>
                    <a:pt x="182" y="79"/>
                  </a:lnTo>
                  <a:lnTo>
                    <a:pt x="184" y="79"/>
                  </a:lnTo>
                  <a:lnTo>
                    <a:pt x="184" y="81"/>
                  </a:lnTo>
                  <a:lnTo>
                    <a:pt x="188" y="81"/>
                  </a:lnTo>
                  <a:lnTo>
                    <a:pt x="188" y="83"/>
                  </a:lnTo>
                  <a:lnTo>
                    <a:pt x="193" y="83"/>
                  </a:lnTo>
                  <a:lnTo>
                    <a:pt x="193" y="84"/>
                  </a:lnTo>
                  <a:lnTo>
                    <a:pt x="195" y="84"/>
                  </a:lnTo>
                  <a:lnTo>
                    <a:pt x="195" y="86"/>
                  </a:lnTo>
                  <a:lnTo>
                    <a:pt x="196" y="86"/>
                  </a:lnTo>
                  <a:lnTo>
                    <a:pt x="196" y="88"/>
                  </a:lnTo>
                  <a:lnTo>
                    <a:pt x="200" y="88"/>
                  </a:lnTo>
                  <a:lnTo>
                    <a:pt x="200" y="89"/>
                  </a:lnTo>
                  <a:lnTo>
                    <a:pt x="206" y="89"/>
                  </a:lnTo>
                  <a:lnTo>
                    <a:pt x="206" y="91"/>
                  </a:lnTo>
                  <a:lnTo>
                    <a:pt x="209" y="91"/>
                  </a:lnTo>
                  <a:lnTo>
                    <a:pt x="209" y="93"/>
                  </a:lnTo>
                  <a:lnTo>
                    <a:pt x="213" y="93"/>
                  </a:lnTo>
                  <a:lnTo>
                    <a:pt x="213" y="94"/>
                  </a:lnTo>
                  <a:lnTo>
                    <a:pt x="214" y="94"/>
                  </a:lnTo>
                  <a:lnTo>
                    <a:pt x="214" y="96"/>
                  </a:lnTo>
                  <a:lnTo>
                    <a:pt x="218" y="96"/>
                  </a:lnTo>
                  <a:lnTo>
                    <a:pt x="218" y="98"/>
                  </a:lnTo>
                  <a:lnTo>
                    <a:pt x="219" y="98"/>
                  </a:lnTo>
                  <a:lnTo>
                    <a:pt x="219" y="99"/>
                  </a:lnTo>
                  <a:lnTo>
                    <a:pt x="226" y="99"/>
                  </a:lnTo>
                  <a:lnTo>
                    <a:pt x="226" y="101"/>
                  </a:lnTo>
                  <a:lnTo>
                    <a:pt x="230" y="101"/>
                  </a:lnTo>
                  <a:lnTo>
                    <a:pt x="230" y="104"/>
                  </a:lnTo>
                  <a:lnTo>
                    <a:pt x="243" y="104"/>
                  </a:lnTo>
                  <a:lnTo>
                    <a:pt x="243" y="108"/>
                  </a:lnTo>
                  <a:lnTo>
                    <a:pt x="244" y="108"/>
                  </a:lnTo>
                  <a:lnTo>
                    <a:pt x="244" y="110"/>
                  </a:lnTo>
                  <a:lnTo>
                    <a:pt x="254" y="110"/>
                  </a:lnTo>
                  <a:lnTo>
                    <a:pt x="254" y="111"/>
                  </a:lnTo>
                  <a:lnTo>
                    <a:pt x="259" y="111"/>
                  </a:lnTo>
                  <a:lnTo>
                    <a:pt x="259" y="113"/>
                  </a:lnTo>
                  <a:lnTo>
                    <a:pt x="263" y="113"/>
                  </a:lnTo>
                  <a:lnTo>
                    <a:pt x="263" y="116"/>
                  </a:lnTo>
                  <a:lnTo>
                    <a:pt x="264" y="116"/>
                  </a:lnTo>
                  <a:lnTo>
                    <a:pt x="264" y="118"/>
                  </a:lnTo>
                  <a:lnTo>
                    <a:pt x="264" y="118"/>
                  </a:lnTo>
                  <a:lnTo>
                    <a:pt x="264" y="120"/>
                  </a:lnTo>
                  <a:lnTo>
                    <a:pt x="265" y="120"/>
                  </a:lnTo>
                  <a:lnTo>
                    <a:pt x="265" y="121"/>
                  </a:lnTo>
                  <a:lnTo>
                    <a:pt x="266" y="121"/>
                  </a:lnTo>
                  <a:lnTo>
                    <a:pt x="266" y="123"/>
                  </a:lnTo>
                  <a:lnTo>
                    <a:pt x="267" y="123"/>
                  </a:lnTo>
                  <a:lnTo>
                    <a:pt x="267" y="125"/>
                  </a:lnTo>
                  <a:lnTo>
                    <a:pt x="271" y="125"/>
                  </a:lnTo>
                  <a:lnTo>
                    <a:pt x="271" y="126"/>
                  </a:lnTo>
                  <a:lnTo>
                    <a:pt x="272" y="126"/>
                  </a:lnTo>
                  <a:lnTo>
                    <a:pt x="272" y="130"/>
                  </a:lnTo>
                  <a:lnTo>
                    <a:pt x="277" y="130"/>
                  </a:lnTo>
                  <a:lnTo>
                    <a:pt x="277" y="131"/>
                  </a:lnTo>
                  <a:lnTo>
                    <a:pt x="279" y="131"/>
                  </a:lnTo>
                  <a:lnTo>
                    <a:pt x="279" y="133"/>
                  </a:lnTo>
                  <a:lnTo>
                    <a:pt x="280" y="133"/>
                  </a:lnTo>
                  <a:lnTo>
                    <a:pt x="280" y="135"/>
                  </a:lnTo>
                  <a:lnTo>
                    <a:pt x="288" y="135"/>
                  </a:lnTo>
                  <a:lnTo>
                    <a:pt x="288" y="136"/>
                  </a:lnTo>
                  <a:lnTo>
                    <a:pt x="292" y="136"/>
                  </a:lnTo>
                  <a:lnTo>
                    <a:pt x="292" y="140"/>
                  </a:lnTo>
                  <a:lnTo>
                    <a:pt x="294" y="140"/>
                  </a:lnTo>
                  <a:lnTo>
                    <a:pt x="294" y="142"/>
                  </a:lnTo>
                  <a:lnTo>
                    <a:pt x="297" y="142"/>
                  </a:lnTo>
                  <a:lnTo>
                    <a:pt x="297" y="143"/>
                  </a:lnTo>
                  <a:lnTo>
                    <a:pt x="301" y="143"/>
                  </a:lnTo>
                  <a:lnTo>
                    <a:pt x="301" y="145"/>
                  </a:lnTo>
                  <a:lnTo>
                    <a:pt x="303" y="145"/>
                  </a:lnTo>
                  <a:lnTo>
                    <a:pt x="303" y="147"/>
                  </a:lnTo>
                  <a:lnTo>
                    <a:pt x="304" y="147"/>
                  </a:lnTo>
                  <a:lnTo>
                    <a:pt x="304" y="148"/>
                  </a:lnTo>
                  <a:lnTo>
                    <a:pt x="306" y="148"/>
                  </a:lnTo>
                  <a:lnTo>
                    <a:pt x="306" y="150"/>
                  </a:lnTo>
                  <a:lnTo>
                    <a:pt x="309" y="150"/>
                  </a:lnTo>
                  <a:lnTo>
                    <a:pt x="309" y="152"/>
                  </a:lnTo>
                  <a:lnTo>
                    <a:pt x="310" y="152"/>
                  </a:lnTo>
                  <a:lnTo>
                    <a:pt x="310" y="153"/>
                  </a:lnTo>
                  <a:lnTo>
                    <a:pt x="323" y="153"/>
                  </a:lnTo>
                  <a:lnTo>
                    <a:pt x="323" y="155"/>
                  </a:lnTo>
                  <a:lnTo>
                    <a:pt x="325" y="155"/>
                  </a:lnTo>
                  <a:lnTo>
                    <a:pt x="325" y="157"/>
                  </a:lnTo>
                  <a:lnTo>
                    <a:pt x="326" y="157"/>
                  </a:lnTo>
                  <a:lnTo>
                    <a:pt x="326" y="158"/>
                  </a:lnTo>
                  <a:lnTo>
                    <a:pt x="334" y="158"/>
                  </a:lnTo>
                  <a:lnTo>
                    <a:pt x="334" y="160"/>
                  </a:lnTo>
                  <a:lnTo>
                    <a:pt x="336" y="160"/>
                  </a:lnTo>
                  <a:lnTo>
                    <a:pt x="336" y="162"/>
                  </a:lnTo>
                  <a:lnTo>
                    <a:pt x="341" y="162"/>
                  </a:lnTo>
                  <a:lnTo>
                    <a:pt x="341" y="163"/>
                  </a:lnTo>
                  <a:lnTo>
                    <a:pt x="342" y="163"/>
                  </a:lnTo>
                  <a:lnTo>
                    <a:pt x="342" y="165"/>
                  </a:lnTo>
                  <a:lnTo>
                    <a:pt x="345" y="165"/>
                  </a:lnTo>
                  <a:lnTo>
                    <a:pt x="345" y="167"/>
                  </a:lnTo>
                  <a:lnTo>
                    <a:pt x="352" y="167"/>
                  </a:lnTo>
                  <a:lnTo>
                    <a:pt x="352" y="172"/>
                  </a:lnTo>
                  <a:lnTo>
                    <a:pt x="354" y="172"/>
                  </a:lnTo>
                  <a:lnTo>
                    <a:pt x="354" y="174"/>
                  </a:lnTo>
                  <a:lnTo>
                    <a:pt x="358" y="174"/>
                  </a:lnTo>
                  <a:lnTo>
                    <a:pt x="358" y="177"/>
                  </a:lnTo>
                  <a:lnTo>
                    <a:pt x="362" y="177"/>
                  </a:lnTo>
                  <a:lnTo>
                    <a:pt x="362" y="179"/>
                  </a:lnTo>
                  <a:lnTo>
                    <a:pt x="363" y="179"/>
                  </a:lnTo>
                  <a:lnTo>
                    <a:pt x="363" y="179"/>
                  </a:lnTo>
                  <a:lnTo>
                    <a:pt x="365" y="179"/>
                  </a:lnTo>
                  <a:lnTo>
                    <a:pt x="365" y="180"/>
                  </a:lnTo>
                  <a:lnTo>
                    <a:pt x="366" y="180"/>
                  </a:lnTo>
                  <a:lnTo>
                    <a:pt x="366" y="182"/>
                  </a:lnTo>
                  <a:lnTo>
                    <a:pt x="367" y="182"/>
                  </a:lnTo>
                  <a:lnTo>
                    <a:pt x="367" y="184"/>
                  </a:lnTo>
                  <a:lnTo>
                    <a:pt x="367" y="184"/>
                  </a:lnTo>
                  <a:lnTo>
                    <a:pt x="367" y="184"/>
                  </a:lnTo>
                  <a:lnTo>
                    <a:pt x="370" y="184"/>
                  </a:lnTo>
                  <a:lnTo>
                    <a:pt x="370" y="185"/>
                  </a:lnTo>
                  <a:lnTo>
                    <a:pt x="371" y="185"/>
                  </a:lnTo>
                  <a:lnTo>
                    <a:pt x="371" y="187"/>
                  </a:lnTo>
                  <a:lnTo>
                    <a:pt x="373" y="187"/>
                  </a:lnTo>
                  <a:lnTo>
                    <a:pt x="373" y="189"/>
                  </a:lnTo>
                  <a:lnTo>
                    <a:pt x="374" y="189"/>
                  </a:lnTo>
                  <a:lnTo>
                    <a:pt x="374" y="189"/>
                  </a:lnTo>
                  <a:lnTo>
                    <a:pt x="376" y="189"/>
                  </a:lnTo>
                  <a:lnTo>
                    <a:pt x="376" y="191"/>
                  </a:lnTo>
                  <a:lnTo>
                    <a:pt x="377" y="191"/>
                  </a:lnTo>
                  <a:lnTo>
                    <a:pt x="377" y="192"/>
                  </a:lnTo>
                  <a:lnTo>
                    <a:pt x="378" y="192"/>
                  </a:lnTo>
                  <a:lnTo>
                    <a:pt x="378" y="192"/>
                  </a:lnTo>
                  <a:lnTo>
                    <a:pt x="379" y="192"/>
                  </a:lnTo>
                  <a:lnTo>
                    <a:pt x="379" y="194"/>
                  </a:lnTo>
                  <a:lnTo>
                    <a:pt x="381" y="194"/>
                  </a:lnTo>
                  <a:lnTo>
                    <a:pt x="381" y="194"/>
                  </a:lnTo>
                  <a:lnTo>
                    <a:pt x="382" y="194"/>
                  </a:lnTo>
                  <a:lnTo>
                    <a:pt x="382" y="194"/>
                  </a:lnTo>
                  <a:lnTo>
                    <a:pt x="383" y="194"/>
                  </a:lnTo>
                  <a:lnTo>
                    <a:pt x="383" y="194"/>
                  </a:lnTo>
                  <a:lnTo>
                    <a:pt x="385" y="194"/>
                  </a:lnTo>
                  <a:lnTo>
                    <a:pt x="385" y="196"/>
                  </a:lnTo>
                  <a:lnTo>
                    <a:pt x="386" y="196"/>
                  </a:lnTo>
                  <a:lnTo>
                    <a:pt x="386" y="199"/>
                  </a:lnTo>
                  <a:lnTo>
                    <a:pt x="389" y="199"/>
                  </a:lnTo>
                  <a:lnTo>
                    <a:pt x="389" y="201"/>
                  </a:lnTo>
                  <a:lnTo>
                    <a:pt x="391" y="201"/>
                  </a:lnTo>
                  <a:lnTo>
                    <a:pt x="391" y="201"/>
                  </a:lnTo>
                  <a:lnTo>
                    <a:pt x="394" y="201"/>
                  </a:lnTo>
                  <a:lnTo>
                    <a:pt x="394" y="201"/>
                  </a:lnTo>
                  <a:lnTo>
                    <a:pt x="396" y="201"/>
                  </a:lnTo>
                  <a:lnTo>
                    <a:pt x="396" y="201"/>
                  </a:lnTo>
                  <a:lnTo>
                    <a:pt x="398" y="201"/>
                  </a:lnTo>
                  <a:lnTo>
                    <a:pt x="398" y="205"/>
                  </a:lnTo>
                  <a:lnTo>
                    <a:pt x="399" y="205"/>
                  </a:lnTo>
                  <a:lnTo>
                    <a:pt x="399" y="205"/>
                  </a:lnTo>
                  <a:lnTo>
                    <a:pt x="401" y="205"/>
                  </a:lnTo>
                  <a:lnTo>
                    <a:pt x="401" y="205"/>
                  </a:lnTo>
                  <a:lnTo>
                    <a:pt x="405" y="205"/>
                  </a:lnTo>
                  <a:lnTo>
                    <a:pt x="405" y="207"/>
                  </a:lnTo>
                  <a:lnTo>
                    <a:pt x="406" y="207"/>
                  </a:lnTo>
                  <a:lnTo>
                    <a:pt x="406" y="208"/>
                  </a:lnTo>
                  <a:lnTo>
                    <a:pt x="409" y="208"/>
                  </a:lnTo>
                  <a:lnTo>
                    <a:pt x="409" y="210"/>
                  </a:lnTo>
                  <a:lnTo>
                    <a:pt x="412" y="210"/>
                  </a:lnTo>
                  <a:lnTo>
                    <a:pt x="412" y="212"/>
                  </a:lnTo>
                  <a:lnTo>
                    <a:pt x="413" y="212"/>
                  </a:lnTo>
                  <a:lnTo>
                    <a:pt x="413" y="214"/>
                  </a:lnTo>
                  <a:lnTo>
                    <a:pt x="414" y="214"/>
                  </a:lnTo>
                  <a:lnTo>
                    <a:pt x="414" y="216"/>
                  </a:lnTo>
                  <a:lnTo>
                    <a:pt x="416" y="216"/>
                  </a:lnTo>
                  <a:lnTo>
                    <a:pt x="416" y="216"/>
                  </a:lnTo>
                  <a:lnTo>
                    <a:pt x="425" y="216"/>
                  </a:lnTo>
                  <a:lnTo>
                    <a:pt x="425" y="217"/>
                  </a:lnTo>
                  <a:lnTo>
                    <a:pt x="430" y="217"/>
                  </a:lnTo>
                  <a:lnTo>
                    <a:pt x="430" y="219"/>
                  </a:lnTo>
                  <a:lnTo>
                    <a:pt x="431" y="219"/>
                  </a:lnTo>
                  <a:lnTo>
                    <a:pt x="431" y="219"/>
                  </a:lnTo>
                  <a:lnTo>
                    <a:pt x="433" y="219"/>
                  </a:lnTo>
                  <a:lnTo>
                    <a:pt x="433" y="221"/>
                  </a:lnTo>
                  <a:lnTo>
                    <a:pt x="438" y="221"/>
                  </a:lnTo>
                  <a:lnTo>
                    <a:pt x="438" y="223"/>
                  </a:lnTo>
                  <a:lnTo>
                    <a:pt x="439" y="223"/>
                  </a:lnTo>
                  <a:lnTo>
                    <a:pt x="439" y="225"/>
                  </a:lnTo>
                  <a:lnTo>
                    <a:pt x="441" y="225"/>
                  </a:lnTo>
                  <a:lnTo>
                    <a:pt x="441" y="227"/>
                  </a:lnTo>
                  <a:lnTo>
                    <a:pt x="446" y="227"/>
                  </a:lnTo>
                  <a:lnTo>
                    <a:pt x="446" y="227"/>
                  </a:lnTo>
                  <a:lnTo>
                    <a:pt x="447" y="227"/>
                  </a:lnTo>
                  <a:lnTo>
                    <a:pt x="447" y="229"/>
                  </a:lnTo>
                  <a:lnTo>
                    <a:pt x="454" y="229"/>
                  </a:lnTo>
                  <a:lnTo>
                    <a:pt x="454" y="230"/>
                  </a:lnTo>
                  <a:lnTo>
                    <a:pt x="456" y="230"/>
                  </a:lnTo>
                  <a:lnTo>
                    <a:pt x="456" y="232"/>
                  </a:lnTo>
                  <a:lnTo>
                    <a:pt x="456" y="232"/>
                  </a:lnTo>
                  <a:lnTo>
                    <a:pt x="456" y="234"/>
                  </a:lnTo>
                  <a:lnTo>
                    <a:pt x="458" y="234"/>
                  </a:lnTo>
                  <a:lnTo>
                    <a:pt x="458" y="234"/>
                  </a:lnTo>
                  <a:lnTo>
                    <a:pt x="461" y="234"/>
                  </a:lnTo>
                  <a:lnTo>
                    <a:pt x="461" y="236"/>
                  </a:lnTo>
                  <a:lnTo>
                    <a:pt x="465" y="236"/>
                  </a:lnTo>
                  <a:lnTo>
                    <a:pt x="465" y="236"/>
                  </a:lnTo>
                  <a:lnTo>
                    <a:pt x="468" y="236"/>
                  </a:lnTo>
                  <a:lnTo>
                    <a:pt x="468" y="236"/>
                  </a:lnTo>
                  <a:lnTo>
                    <a:pt x="469" y="236"/>
                  </a:lnTo>
                  <a:lnTo>
                    <a:pt x="469" y="236"/>
                  </a:lnTo>
                  <a:lnTo>
                    <a:pt x="472" y="236"/>
                  </a:lnTo>
                  <a:lnTo>
                    <a:pt x="472" y="238"/>
                  </a:lnTo>
                  <a:lnTo>
                    <a:pt x="476" y="238"/>
                  </a:lnTo>
                  <a:lnTo>
                    <a:pt x="476" y="240"/>
                  </a:lnTo>
                  <a:lnTo>
                    <a:pt x="477" y="240"/>
                  </a:lnTo>
                  <a:lnTo>
                    <a:pt x="477" y="240"/>
                  </a:lnTo>
                  <a:lnTo>
                    <a:pt x="478" y="240"/>
                  </a:lnTo>
                  <a:lnTo>
                    <a:pt x="478" y="240"/>
                  </a:lnTo>
                  <a:lnTo>
                    <a:pt x="480" y="240"/>
                  </a:lnTo>
                  <a:lnTo>
                    <a:pt x="480" y="240"/>
                  </a:lnTo>
                  <a:lnTo>
                    <a:pt x="482" y="240"/>
                  </a:lnTo>
                  <a:lnTo>
                    <a:pt x="482" y="244"/>
                  </a:lnTo>
                  <a:lnTo>
                    <a:pt x="486" y="244"/>
                  </a:lnTo>
                  <a:lnTo>
                    <a:pt x="486" y="244"/>
                  </a:lnTo>
                  <a:lnTo>
                    <a:pt x="489" y="244"/>
                  </a:lnTo>
                  <a:lnTo>
                    <a:pt x="489" y="246"/>
                  </a:lnTo>
                  <a:lnTo>
                    <a:pt x="493" y="246"/>
                  </a:lnTo>
                  <a:lnTo>
                    <a:pt x="493" y="248"/>
                  </a:lnTo>
                  <a:lnTo>
                    <a:pt x="495" y="248"/>
                  </a:lnTo>
                  <a:lnTo>
                    <a:pt x="495" y="248"/>
                  </a:lnTo>
                  <a:lnTo>
                    <a:pt x="497" y="248"/>
                  </a:lnTo>
                  <a:lnTo>
                    <a:pt x="497" y="248"/>
                  </a:lnTo>
                  <a:lnTo>
                    <a:pt x="498" y="248"/>
                  </a:lnTo>
                  <a:lnTo>
                    <a:pt x="498" y="250"/>
                  </a:lnTo>
                  <a:lnTo>
                    <a:pt x="507" y="250"/>
                  </a:lnTo>
                  <a:lnTo>
                    <a:pt x="507" y="251"/>
                  </a:lnTo>
                  <a:lnTo>
                    <a:pt x="509" y="251"/>
                  </a:lnTo>
                  <a:lnTo>
                    <a:pt x="509" y="253"/>
                  </a:lnTo>
                  <a:lnTo>
                    <a:pt x="512" y="253"/>
                  </a:lnTo>
                  <a:lnTo>
                    <a:pt x="512" y="255"/>
                  </a:lnTo>
                  <a:lnTo>
                    <a:pt x="515" y="255"/>
                  </a:lnTo>
                  <a:lnTo>
                    <a:pt x="515" y="259"/>
                  </a:lnTo>
                  <a:lnTo>
                    <a:pt x="519" y="259"/>
                  </a:lnTo>
                  <a:lnTo>
                    <a:pt x="519" y="259"/>
                  </a:lnTo>
                  <a:lnTo>
                    <a:pt x="520" y="259"/>
                  </a:lnTo>
                  <a:lnTo>
                    <a:pt x="520" y="261"/>
                  </a:lnTo>
                  <a:lnTo>
                    <a:pt x="522" y="261"/>
                  </a:lnTo>
                  <a:lnTo>
                    <a:pt x="522" y="261"/>
                  </a:lnTo>
                  <a:lnTo>
                    <a:pt x="527" y="261"/>
                  </a:lnTo>
                  <a:lnTo>
                    <a:pt x="527" y="261"/>
                  </a:lnTo>
                  <a:lnTo>
                    <a:pt x="533" y="261"/>
                  </a:lnTo>
                  <a:lnTo>
                    <a:pt x="533" y="263"/>
                  </a:lnTo>
                  <a:lnTo>
                    <a:pt x="533" y="263"/>
                  </a:lnTo>
                  <a:lnTo>
                    <a:pt x="533" y="265"/>
                  </a:lnTo>
                  <a:lnTo>
                    <a:pt x="534" y="265"/>
                  </a:lnTo>
                  <a:lnTo>
                    <a:pt x="534" y="269"/>
                  </a:lnTo>
                  <a:lnTo>
                    <a:pt x="537" y="269"/>
                  </a:lnTo>
                  <a:lnTo>
                    <a:pt x="537" y="269"/>
                  </a:lnTo>
                  <a:lnTo>
                    <a:pt x="538" y="269"/>
                  </a:lnTo>
                  <a:lnTo>
                    <a:pt x="538" y="269"/>
                  </a:lnTo>
                  <a:lnTo>
                    <a:pt x="542" y="269"/>
                  </a:lnTo>
                  <a:lnTo>
                    <a:pt x="542" y="272"/>
                  </a:lnTo>
                  <a:lnTo>
                    <a:pt x="544" y="272"/>
                  </a:lnTo>
                  <a:lnTo>
                    <a:pt x="544" y="272"/>
                  </a:lnTo>
                  <a:lnTo>
                    <a:pt x="545" y="272"/>
                  </a:lnTo>
                  <a:lnTo>
                    <a:pt x="545" y="274"/>
                  </a:lnTo>
                  <a:lnTo>
                    <a:pt x="546" y="274"/>
                  </a:lnTo>
                  <a:lnTo>
                    <a:pt x="546" y="274"/>
                  </a:lnTo>
                  <a:lnTo>
                    <a:pt x="546" y="274"/>
                  </a:lnTo>
                  <a:lnTo>
                    <a:pt x="546" y="274"/>
                  </a:lnTo>
                  <a:lnTo>
                    <a:pt x="547" y="274"/>
                  </a:lnTo>
                  <a:lnTo>
                    <a:pt x="547" y="276"/>
                  </a:lnTo>
                  <a:lnTo>
                    <a:pt x="548" y="276"/>
                  </a:lnTo>
                  <a:lnTo>
                    <a:pt x="548" y="278"/>
                  </a:lnTo>
                  <a:lnTo>
                    <a:pt x="550" y="278"/>
                  </a:lnTo>
                  <a:lnTo>
                    <a:pt x="550" y="278"/>
                  </a:lnTo>
                  <a:lnTo>
                    <a:pt x="552" y="278"/>
                  </a:lnTo>
                  <a:lnTo>
                    <a:pt x="552" y="280"/>
                  </a:lnTo>
                  <a:lnTo>
                    <a:pt x="555" y="280"/>
                  </a:lnTo>
                  <a:lnTo>
                    <a:pt x="555" y="282"/>
                  </a:lnTo>
                  <a:lnTo>
                    <a:pt x="560" y="282"/>
                  </a:lnTo>
                  <a:lnTo>
                    <a:pt x="560" y="282"/>
                  </a:lnTo>
                  <a:lnTo>
                    <a:pt x="564" y="282"/>
                  </a:lnTo>
                  <a:lnTo>
                    <a:pt x="564" y="284"/>
                  </a:lnTo>
                  <a:lnTo>
                    <a:pt x="565" y="284"/>
                  </a:lnTo>
                  <a:lnTo>
                    <a:pt x="565" y="284"/>
                  </a:lnTo>
                  <a:lnTo>
                    <a:pt x="568" y="284"/>
                  </a:lnTo>
                  <a:lnTo>
                    <a:pt x="568" y="286"/>
                  </a:lnTo>
                  <a:lnTo>
                    <a:pt x="576" y="286"/>
                  </a:lnTo>
                  <a:lnTo>
                    <a:pt x="576" y="286"/>
                  </a:lnTo>
                  <a:lnTo>
                    <a:pt x="578" y="286"/>
                  </a:lnTo>
                  <a:lnTo>
                    <a:pt x="578" y="286"/>
                  </a:lnTo>
                  <a:lnTo>
                    <a:pt x="582" y="286"/>
                  </a:lnTo>
                  <a:lnTo>
                    <a:pt x="582" y="286"/>
                  </a:lnTo>
                  <a:lnTo>
                    <a:pt x="583" y="286"/>
                  </a:lnTo>
                  <a:lnTo>
                    <a:pt x="583" y="286"/>
                  </a:lnTo>
                  <a:lnTo>
                    <a:pt x="586" y="286"/>
                  </a:lnTo>
                  <a:lnTo>
                    <a:pt x="586" y="288"/>
                  </a:lnTo>
                  <a:lnTo>
                    <a:pt x="593" y="288"/>
                  </a:lnTo>
                  <a:lnTo>
                    <a:pt x="593" y="288"/>
                  </a:lnTo>
                  <a:lnTo>
                    <a:pt x="597" y="288"/>
                  </a:lnTo>
                  <a:lnTo>
                    <a:pt x="597" y="288"/>
                  </a:lnTo>
                  <a:lnTo>
                    <a:pt x="597" y="288"/>
                  </a:lnTo>
                  <a:lnTo>
                    <a:pt x="597" y="288"/>
                  </a:lnTo>
                  <a:lnTo>
                    <a:pt x="600" y="288"/>
                  </a:lnTo>
                  <a:lnTo>
                    <a:pt x="600" y="291"/>
                  </a:lnTo>
                  <a:lnTo>
                    <a:pt x="601" y="291"/>
                  </a:lnTo>
                  <a:lnTo>
                    <a:pt x="601" y="291"/>
                  </a:lnTo>
                  <a:lnTo>
                    <a:pt x="604" y="291"/>
                  </a:lnTo>
                  <a:lnTo>
                    <a:pt x="604" y="291"/>
                  </a:lnTo>
                  <a:lnTo>
                    <a:pt x="605" y="291"/>
                  </a:lnTo>
                  <a:lnTo>
                    <a:pt x="605" y="291"/>
                  </a:lnTo>
                  <a:lnTo>
                    <a:pt x="606" y="291"/>
                  </a:lnTo>
                  <a:lnTo>
                    <a:pt x="606" y="293"/>
                  </a:lnTo>
                  <a:lnTo>
                    <a:pt x="611" y="293"/>
                  </a:lnTo>
                  <a:lnTo>
                    <a:pt x="611" y="293"/>
                  </a:lnTo>
                  <a:lnTo>
                    <a:pt x="612" y="293"/>
                  </a:lnTo>
                  <a:lnTo>
                    <a:pt x="612" y="293"/>
                  </a:lnTo>
                  <a:lnTo>
                    <a:pt x="614" y="293"/>
                  </a:lnTo>
                  <a:lnTo>
                    <a:pt x="614" y="293"/>
                  </a:lnTo>
                  <a:lnTo>
                    <a:pt x="615" y="293"/>
                  </a:lnTo>
                  <a:lnTo>
                    <a:pt x="615" y="296"/>
                  </a:lnTo>
                  <a:lnTo>
                    <a:pt x="624" y="296"/>
                  </a:lnTo>
                  <a:lnTo>
                    <a:pt x="624" y="296"/>
                  </a:lnTo>
                  <a:lnTo>
                    <a:pt x="633" y="296"/>
                  </a:lnTo>
                  <a:lnTo>
                    <a:pt x="633" y="298"/>
                  </a:lnTo>
                  <a:lnTo>
                    <a:pt x="639" y="298"/>
                  </a:lnTo>
                  <a:lnTo>
                    <a:pt x="639" y="298"/>
                  </a:lnTo>
                  <a:lnTo>
                    <a:pt x="644" y="298"/>
                  </a:lnTo>
                  <a:lnTo>
                    <a:pt x="644" y="298"/>
                  </a:lnTo>
                  <a:lnTo>
                    <a:pt x="647" y="298"/>
                  </a:lnTo>
                  <a:lnTo>
                    <a:pt x="647" y="301"/>
                  </a:lnTo>
                  <a:lnTo>
                    <a:pt x="651" y="301"/>
                  </a:lnTo>
                  <a:lnTo>
                    <a:pt x="651" y="303"/>
                  </a:lnTo>
                  <a:lnTo>
                    <a:pt x="652" y="303"/>
                  </a:lnTo>
                  <a:lnTo>
                    <a:pt x="652" y="303"/>
                  </a:lnTo>
                  <a:lnTo>
                    <a:pt x="658" y="303"/>
                  </a:lnTo>
                  <a:lnTo>
                    <a:pt x="658" y="303"/>
                  </a:lnTo>
                  <a:lnTo>
                    <a:pt x="660" y="303"/>
                  </a:lnTo>
                  <a:lnTo>
                    <a:pt x="660" y="303"/>
                  </a:lnTo>
                  <a:lnTo>
                    <a:pt x="661" y="303"/>
                  </a:lnTo>
                  <a:lnTo>
                    <a:pt x="661" y="306"/>
                  </a:lnTo>
                  <a:lnTo>
                    <a:pt x="667" y="306"/>
                  </a:lnTo>
                  <a:lnTo>
                    <a:pt x="667" y="308"/>
                  </a:lnTo>
                  <a:lnTo>
                    <a:pt x="668" y="308"/>
                  </a:lnTo>
                  <a:lnTo>
                    <a:pt x="668" y="308"/>
                  </a:lnTo>
                  <a:lnTo>
                    <a:pt x="669" y="308"/>
                  </a:lnTo>
                  <a:lnTo>
                    <a:pt x="669" y="308"/>
                  </a:lnTo>
                  <a:lnTo>
                    <a:pt x="675" y="308"/>
                  </a:lnTo>
                  <a:lnTo>
                    <a:pt x="675" y="311"/>
                  </a:lnTo>
                  <a:lnTo>
                    <a:pt x="675" y="311"/>
                  </a:lnTo>
                  <a:lnTo>
                    <a:pt x="675" y="311"/>
                  </a:lnTo>
                  <a:lnTo>
                    <a:pt x="682" y="311"/>
                  </a:lnTo>
                  <a:lnTo>
                    <a:pt x="682" y="311"/>
                  </a:lnTo>
                  <a:lnTo>
                    <a:pt x="683" y="311"/>
                  </a:lnTo>
                  <a:lnTo>
                    <a:pt x="683" y="313"/>
                  </a:lnTo>
                  <a:lnTo>
                    <a:pt x="684" y="313"/>
                  </a:lnTo>
                  <a:lnTo>
                    <a:pt x="684" y="313"/>
                  </a:lnTo>
                  <a:lnTo>
                    <a:pt x="685" y="313"/>
                  </a:lnTo>
                  <a:lnTo>
                    <a:pt x="685" y="313"/>
                  </a:lnTo>
                  <a:lnTo>
                    <a:pt x="687" y="313"/>
                  </a:lnTo>
                  <a:lnTo>
                    <a:pt x="687" y="313"/>
                  </a:lnTo>
                  <a:lnTo>
                    <a:pt x="689" y="313"/>
                  </a:lnTo>
                  <a:lnTo>
                    <a:pt x="689" y="316"/>
                  </a:lnTo>
                  <a:lnTo>
                    <a:pt x="693" y="316"/>
                  </a:lnTo>
                  <a:lnTo>
                    <a:pt x="693" y="316"/>
                  </a:lnTo>
                  <a:lnTo>
                    <a:pt x="695" y="316"/>
                  </a:lnTo>
                  <a:lnTo>
                    <a:pt x="695" y="319"/>
                  </a:lnTo>
                  <a:lnTo>
                    <a:pt x="698" y="319"/>
                  </a:lnTo>
                  <a:lnTo>
                    <a:pt x="698" y="321"/>
                  </a:lnTo>
                  <a:lnTo>
                    <a:pt x="699" y="321"/>
                  </a:lnTo>
                  <a:lnTo>
                    <a:pt x="699" y="321"/>
                  </a:lnTo>
                  <a:lnTo>
                    <a:pt x="701" y="321"/>
                  </a:lnTo>
                  <a:lnTo>
                    <a:pt x="701" y="324"/>
                  </a:lnTo>
                  <a:lnTo>
                    <a:pt x="702" y="324"/>
                  </a:lnTo>
                  <a:lnTo>
                    <a:pt x="702" y="324"/>
                  </a:lnTo>
                  <a:lnTo>
                    <a:pt x="706" y="324"/>
                  </a:lnTo>
                  <a:lnTo>
                    <a:pt x="706" y="324"/>
                  </a:lnTo>
                  <a:lnTo>
                    <a:pt x="707" y="324"/>
                  </a:lnTo>
                  <a:lnTo>
                    <a:pt x="707" y="327"/>
                  </a:lnTo>
                  <a:lnTo>
                    <a:pt x="708" y="327"/>
                  </a:lnTo>
                  <a:lnTo>
                    <a:pt x="708" y="327"/>
                  </a:lnTo>
                  <a:lnTo>
                    <a:pt x="713" y="327"/>
                  </a:lnTo>
                  <a:lnTo>
                    <a:pt x="713" y="327"/>
                  </a:lnTo>
                  <a:lnTo>
                    <a:pt x="714" y="327"/>
                  </a:lnTo>
                  <a:lnTo>
                    <a:pt x="714" y="327"/>
                  </a:lnTo>
                  <a:lnTo>
                    <a:pt x="718" y="327"/>
                  </a:lnTo>
                  <a:lnTo>
                    <a:pt x="718" y="327"/>
                  </a:lnTo>
                  <a:lnTo>
                    <a:pt x="719" y="327"/>
                  </a:lnTo>
                  <a:lnTo>
                    <a:pt x="719" y="327"/>
                  </a:lnTo>
                  <a:lnTo>
                    <a:pt x="721" y="327"/>
                  </a:lnTo>
                  <a:lnTo>
                    <a:pt x="721" y="327"/>
                  </a:lnTo>
                  <a:lnTo>
                    <a:pt x="723" y="327"/>
                  </a:lnTo>
                  <a:lnTo>
                    <a:pt x="723" y="327"/>
                  </a:lnTo>
                  <a:lnTo>
                    <a:pt x="724" y="327"/>
                  </a:lnTo>
                  <a:lnTo>
                    <a:pt x="724" y="327"/>
                  </a:lnTo>
                  <a:lnTo>
                    <a:pt x="725" y="327"/>
                  </a:lnTo>
                  <a:lnTo>
                    <a:pt x="725" y="327"/>
                  </a:lnTo>
                  <a:lnTo>
                    <a:pt x="727" y="327"/>
                  </a:lnTo>
                  <a:lnTo>
                    <a:pt x="727" y="327"/>
                  </a:lnTo>
                  <a:lnTo>
                    <a:pt x="728" y="327"/>
                  </a:lnTo>
                  <a:lnTo>
                    <a:pt x="728" y="330"/>
                  </a:lnTo>
                  <a:lnTo>
                    <a:pt x="732" y="330"/>
                  </a:lnTo>
                  <a:lnTo>
                    <a:pt x="732" y="333"/>
                  </a:lnTo>
                  <a:lnTo>
                    <a:pt x="735" y="333"/>
                  </a:lnTo>
                  <a:lnTo>
                    <a:pt x="735" y="336"/>
                  </a:lnTo>
                  <a:lnTo>
                    <a:pt x="736" y="336"/>
                  </a:lnTo>
                  <a:lnTo>
                    <a:pt x="736" y="340"/>
                  </a:lnTo>
                  <a:lnTo>
                    <a:pt x="740" y="340"/>
                  </a:lnTo>
                  <a:lnTo>
                    <a:pt x="740" y="340"/>
                  </a:lnTo>
                  <a:lnTo>
                    <a:pt x="747" y="340"/>
                  </a:lnTo>
                  <a:lnTo>
                    <a:pt x="747" y="340"/>
                  </a:lnTo>
                  <a:lnTo>
                    <a:pt x="750" y="340"/>
                  </a:lnTo>
                  <a:lnTo>
                    <a:pt x="750" y="340"/>
                  </a:lnTo>
                  <a:lnTo>
                    <a:pt x="751" y="340"/>
                  </a:lnTo>
                  <a:lnTo>
                    <a:pt x="751" y="340"/>
                  </a:lnTo>
                  <a:lnTo>
                    <a:pt x="755" y="340"/>
                  </a:lnTo>
                  <a:lnTo>
                    <a:pt x="755" y="343"/>
                  </a:lnTo>
                  <a:lnTo>
                    <a:pt x="759" y="343"/>
                  </a:lnTo>
                  <a:lnTo>
                    <a:pt x="759" y="343"/>
                  </a:lnTo>
                  <a:lnTo>
                    <a:pt x="760" y="343"/>
                  </a:lnTo>
                  <a:lnTo>
                    <a:pt x="760" y="343"/>
                  </a:lnTo>
                  <a:lnTo>
                    <a:pt x="762" y="343"/>
                  </a:lnTo>
                  <a:lnTo>
                    <a:pt x="762" y="343"/>
                  </a:lnTo>
                  <a:lnTo>
                    <a:pt x="769" y="343"/>
                  </a:lnTo>
                  <a:lnTo>
                    <a:pt x="769" y="346"/>
                  </a:lnTo>
                  <a:lnTo>
                    <a:pt x="770" y="346"/>
                  </a:lnTo>
                  <a:lnTo>
                    <a:pt x="770" y="346"/>
                  </a:lnTo>
                  <a:lnTo>
                    <a:pt x="780" y="346"/>
                  </a:lnTo>
                  <a:lnTo>
                    <a:pt x="780" y="346"/>
                  </a:lnTo>
                  <a:lnTo>
                    <a:pt x="785" y="346"/>
                  </a:lnTo>
                  <a:lnTo>
                    <a:pt x="785" y="346"/>
                  </a:lnTo>
                  <a:lnTo>
                    <a:pt x="787" y="346"/>
                  </a:lnTo>
                  <a:lnTo>
                    <a:pt x="787" y="346"/>
                  </a:lnTo>
                  <a:lnTo>
                    <a:pt x="790" y="346"/>
                  </a:lnTo>
                  <a:lnTo>
                    <a:pt x="790" y="346"/>
                  </a:lnTo>
                  <a:lnTo>
                    <a:pt x="793" y="346"/>
                  </a:lnTo>
                  <a:lnTo>
                    <a:pt x="793" y="346"/>
                  </a:lnTo>
                  <a:lnTo>
                    <a:pt x="794" y="346"/>
                  </a:lnTo>
                  <a:lnTo>
                    <a:pt x="794" y="346"/>
                  </a:lnTo>
                  <a:lnTo>
                    <a:pt x="796" y="346"/>
                  </a:lnTo>
                  <a:lnTo>
                    <a:pt x="796" y="346"/>
                  </a:lnTo>
                  <a:lnTo>
                    <a:pt x="802" y="346"/>
                  </a:lnTo>
                  <a:lnTo>
                    <a:pt x="802" y="346"/>
                  </a:lnTo>
                  <a:lnTo>
                    <a:pt x="819" y="346"/>
                  </a:lnTo>
                  <a:lnTo>
                    <a:pt x="819" y="346"/>
                  </a:lnTo>
                  <a:lnTo>
                    <a:pt x="826" y="346"/>
                  </a:lnTo>
                  <a:lnTo>
                    <a:pt x="826" y="346"/>
                  </a:lnTo>
                  <a:lnTo>
                    <a:pt x="828" y="346"/>
                  </a:lnTo>
                  <a:lnTo>
                    <a:pt x="828" y="346"/>
                  </a:lnTo>
                  <a:lnTo>
                    <a:pt x="828" y="346"/>
                  </a:lnTo>
                  <a:lnTo>
                    <a:pt x="828" y="346"/>
                  </a:lnTo>
                  <a:lnTo>
                    <a:pt x="829" y="346"/>
                  </a:lnTo>
                  <a:lnTo>
                    <a:pt x="829" y="346"/>
                  </a:lnTo>
                  <a:lnTo>
                    <a:pt x="832" y="346"/>
                  </a:lnTo>
                  <a:lnTo>
                    <a:pt x="832" y="351"/>
                  </a:lnTo>
                  <a:lnTo>
                    <a:pt x="833" y="351"/>
                  </a:lnTo>
                  <a:lnTo>
                    <a:pt x="833" y="355"/>
                  </a:lnTo>
                  <a:lnTo>
                    <a:pt x="837" y="355"/>
                  </a:lnTo>
                  <a:lnTo>
                    <a:pt x="837" y="355"/>
                  </a:lnTo>
                  <a:lnTo>
                    <a:pt x="838" y="355"/>
                  </a:lnTo>
                  <a:lnTo>
                    <a:pt x="838" y="359"/>
                  </a:lnTo>
                  <a:lnTo>
                    <a:pt x="841" y="359"/>
                  </a:lnTo>
                  <a:lnTo>
                    <a:pt x="841" y="359"/>
                  </a:lnTo>
                  <a:lnTo>
                    <a:pt x="842" y="359"/>
                  </a:lnTo>
                  <a:lnTo>
                    <a:pt x="842" y="359"/>
                  </a:lnTo>
                  <a:lnTo>
                    <a:pt x="848" y="359"/>
                  </a:lnTo>
                  <a:lnTo>
                    <a:pt x="848" y="363"/>
                  </a:lnTo>
                  <a:lnTo>
                    <a:pt x="849" y="363"/>
                  </a:lnTo>
                  <a:lnTo>
                    <a:pt x="849" y="363"/>
                  </a:lnTo>
                  <a:lnTo>
                    <a:pt x="850" y="363"/>
                  </a:lnTo>
                  <a:lnTo>
                    <a:pt x="850" y="363"/>
                  </a:lnTo>
                  <a:lnTo>
                    <a:pt x="852" y="363"/>
                  </a:lnTo>
                  <a:lnTo>
                    <a:pt x="852" y="363"/>
                  </a:lnTo>
                  <a:lnTo>
                    <a:pt x="855" y="363"/>
                  </a:lnTo>
                  <a:lnTo>
                    <a:pt x="855" y="363"/>
                  </a:lnTo>
                  <a:lnTo>
                    <a:pt x="865" y="363"/>
                  </a:lnTo>
                  <a:lnTo>
                    <a:pt x="865" y="363"/>
                  </a:lnTo>
                  <a:lnTo>
                    <a:pt x="866" y="363"/>
                  </a:lnTo>
                  <a:lnTo>
                    <a:pt x="866" y="363"/>
                  </a:lnTo>
                  <a:lnTo>
                    <a:pt x="870" y="363"/>
                  </a:lnTo>
                  <a:lnTo>
                    <a:pt x="870" y="363"/>
                  </a:lnTo>
                  <a:lnTo>
                    <a:pt x="875" y="363"/>
                  </a:lnTo>
                  <a:lnTo>
                    <a:pt x="875" y="363"/>
                  </a:lnTo>
                  <a:lnTo>
                    <a:pt x="880" y="363"/>
                  </a:lnTo>
                  <a:lnTo>
                    <a:pt x="880" y="363"/>
                  </a:lnTo>
                  <a:lnTo>
                    <a:pt x="881" y="363"/>
                  </a:lnTo>
                  <a:lnTo>
                    <a:pt x="881" y="363"/>
                  </a:lnTo>
                  <a:lnTo>
                    <a:pt x="888" y="363"/>
                  </a:lnTo>
                  <a:lnTo>
                    <a:pt x="888" y="363"/>
                  </a:lnTo>
                  <a:lnTo>
                    <a:pt x="889" y="363"/>
                  </a:lnTo>
                  <a:lnTo>
                    <a:pt x="889" y="363"/>
                  </a:lnTo>
                  <a:lnTo>
                    <a:pt x="896" y="363"/>
                  </a:lnTo>
                  <a:lnTo>
                    <a:pt x="896" y="363"/>
                  </a:lnTo>
                  <a:lnTo>
                    <a:pt x="898" y="363"/>
                  </a:lnTo>
                  <a:lnTo>
                    <a:pt x="898" y="363"/>
                  </a:lnTo>
                  <a:lnTo>
                    <a:pt x="903" y="363"/>
                  </a:lnTo>
                  <a:lnTo>
                    <a:pt x="903" y="363"/>
                  </a:lnTo>
                  <a:lnTo>
                    <a:pt x="904" y="363"/>
                  </a:lnTo>
                  <a:lnTo>
                    <a:pt x="904" y="363"/>
                  </a:lnTo>
                  <a:lnTo>
                    <a:pt x="906" y="363"/>
                  </a:lnTo>
                  <a:lnTo>
                    <a:pt x="906" y="363"/>
                  </a:lnTo>
                  <a:lnTo>
                    <a:pt x="910" y="363"/>
                  </a:lnTo>
                  <a:lnTo>
                    <a:pt x="910" y="363"/>
                  </a:lnTo>
                  <a:lnTo>
                    <a:pt x="913" y="363"/>
                  </a:lnTo>
                  <a:lnTo>
                    <a:pt x="913" y="363"/>
                  </a:lnTo>
                  <a:lnTo>
                    <a:pt x="914" y="363"/>
                  </a:lnTo>
                  <a:lnTo>
                    <a:pt x="914" y="363"/>
                  </a:lnTo>
                  <a:lnTo>
                    <a:pt x="919" y="363"/>
                  </a:lnTo>
                  <a:lnTo>
                    <a:pt x="919" y="363"/>
                  </a:lnTo>
                  <a:lnTo>
                    <a:pt x="923" y="363"/>
                  </a:lnTo>
                  <a:lnTo>
                    <a:pt x="923" y="363"/>
                  </a:lnTo>
                  <a:lnTo>
                    <a:pt x="925" y="363"/>
                  </a:lnTo>
                  <a:lnTo>
                    <a:pt x="925" y="363"/>
                  </a:lnTo>
                  <a:lnTo>
                    <a:pt x="930" y="363"/>
                  </a:lnTo>
                  <a:lnTo>
                    <a:pt x="930" y="370"/>
                  </a:lnTo>
                  <a:lnTo>
                    <a:pt x="932" y="370"/>
                  </a:lnTo>
                  <a:lnTo>
                    <a:pt x="932" y="370"/>
                  </a:lnTo>
                  <a:lnTo>
                    <a:pt x="934" y="370"/>
                  </a:lnTo>
                  <a:lnTo>
                    <a:pt x="934" y="370"/>
                  </a:lnTo>
                  <a:lnTo>
                    <a:pt x="939" y="370"/>
                  </a:lnTo>
                  <a:lnTo>
                    <a:pt x="939" y="370"/>
                  </a:lnTo>
                  <a:lnTo>
                    <a:pt x="944" y="370"/>
                  </a:lnTo>
                  <a:lnTo>
                    <a:pt x="944" y="378"/>
                  </a:lnTo>
                  <a:lnTo>
                    <a:pt x="946" y="378"/>
                  </a:lnTo>
                  <a:lnTo>
                    <a:pt x="946" y="378"/>
                  </a:lnTo>
                  <a:lnTo>
                    <a:pt x="949" y="378"/>
                  </a:lnTo>
                  <a:lnTo>
                    <a:pt x="949" y="385"/>
                  </a:lnTo>
                  <a:lnTo>
                    <a:pt x="951" y="385"/>
                  </a:lnTo>
                  <a:lnTo>
                    <a:pt x="951" y="385"/>
                  </a:lnTo>
                  <a:lnTo>
                    <a:pt x="956" y="385"/>
                  </a:lnTo>
                  <a:lnTo>
                    <a:pt x="956" y="385"/>
                  </a:lnTo>
                  <a:lnTo>
                    <a:pt x="961" y="385"/>
                  </a:lnTo>
                  <a:lnTo>
                    <a:pt x="961" y="393"/>
                  </a:lnTo>
                  <a:lnTo>
                    <a:pt x="966" y="393"/>
                  </a:lnTo>
                  <a:lnTo>
                    <a:pt x="966" y="393"/>
                  </a:lnTo>
                  <a:lnTo>
                    <a:pt x="968" y="393"/>
                  </a:lnTo>
                  <a:lnTo>
                    <a:pt x="968" y="401"/>
                  </a:lnTo>
                  <a:lnTo>
                    <a:pt x="969" y="401"/>
                  </a:lnTo>
                  <a:lnTo>
                    <a:pt x="969" y="401"/>
                  </a:lnTo>
                  <a:lnTo>
                    <a:pt x="975" y="401"/>
                  </a:lnTo>
                  <a:lnTo>
                    <a:pt x="975" y="401"/>
                  </a:lnTo>
                  <a:lnTo>
                    <a:pt x="987" y="401"/>
                  </a:lnTo>
                  <a:lnTo>
                    <a:pt x="987" y="401"/>
                  </a:lnTo>
                  <a:lnTo>
                    <a:pt x="989" y="401"/>
                  </a:lnTo>
                  <a:lnTo>
                    <a:pt x="989" y="401"/>
                  </a:lnTo>
                  <a:lnTo>
                    <a:pt x="991" y="401"/>
                  </a:lnTo>
                  <a:lnTo>
                    <a:pt x="991" y="401"/>
                  </a:lnTo>
                  <a:lnTo>
                    <a:pt x="995" y="401"/>
                  </a:lnTo>
                  <a:lnTo>
                    <a:pt x="995" y="401"/>
                  </a:lnTo>
                  <a:lnTo>
                    <a:pt x="995" y="401"/>
                  </a:lnTo>
                  <a:lnTo>
                    <a:pt x="995" y="411"/>
                  </a:lnTo>
                  <a:lnTo>
                    <a:pt x="1001" y="411"/>
                  </a:lnTo>
                  <a:lnTo>
                    <a:pt x="1001" y="411"/>
                  </a:lnTo>
                  <a:lnTo>
                    <a:pt x="1002" y="411"/>
                  </a:lnTo>
                  <a:lnTo>
                    <a:pt x="1002" y="411"/>
                  </a:lnTo>
                  <a:lnTo>
                    <a:pt x="1003" y="411"/>
                  </a:lnTo>
                  <a:lnTo>
                    <a:pt x="1003" y="411"/>
                  </a:lnTo>
                  <a:lnTo>
                    <a:pt x="1006" y="411"/>
                  </a:lnTo>
                  <a:lnTo>
                    <a:pt x="1006" y="411"/>
                  </a:lnTo>
                  <a:lnTo>
                    <a:pt x="1010" y="411"/>
                  </a:lnTo>
                  <a:lnTo>
                    <a:pt x="1010" y="411"/>
                  </a:lnTo>
                  <a:lnTo>
                    <a:pt x="1011" y="411"/>
                  </a:lnTo>
                  <a:lnTo>
                    <a:pt x="1011" y="411"/>
                  </a:lnTo>
                  <a:lnTo>
                    <a:pt x="1016" y="411"/>
                  </a:lnTo>
                  <a:lnTo>
                    <a:pt x="1016" y="411"/>
                  </a:lnTo>
                  <a:lnTo>
                    <a:pt x="1020" y="411"/>
                  </a:lnTo>
                  <a:lnTo>
                    <a:pt x="1020" y="411"/>
                  </a:lnTo>
                  <a:lnTo>
                    <a:pt x="1020" y="411"/>
                  </a:lnTo>
                  <a:lnTo>
                    <a:pt x="1020" y="411"/>
                  </a:lnTo>
                  <a:lnTo>
                    <a:pt x="1022" y="411"/>
                  </a:lnTo>
                  <a:lnTo>
                    <a:pt x="1022" y="411"/>
                  </a:lnTo>
                  <a:lnTo>
                    <a:pt x="1024" y="411"/>
                  </a:lnTo>
                  <a:lnTo>
                    <a:pt x="1024" y="411"/>
                  </a:lnTo>
                  <a:lnTo>
                    <a:pt x="1026" y="411"/>
                  </a:lnTo>
                  <a:lnTo>
                    <a:pt x="1026" y="411"/>
                  </a:lnTo>
                  <a:lnTo>
                    <a:pt x="1032" y="411"/>
                  </a:lnTo>
                  <a:lnTo>
                    <a:pt x="1032" y="411"/>
                  </a:lnTo>
                  <a:lnTo>
                    <a:pt x="1033" y="411"/>
                  </a:lnTo>
                  <a:lnTo>
                    <a:pt x="1033" y="411"/>
                  </a:lnTo>
                  <a:lnTo>
                    <a:pt x="1033" y="411"/>
                  </a:lnTo>
                  <a:lnTo>
                    <a:pt x="1033" y="411"/>
                  </a:lnTo>
                  <a:lnTo>
                    <a:pt x="1040" y="411"/>
                  </a:lnTo>
                  <a:lnTo>
                    <a:pt x="1040" y="411"/>
                  </a:lnTo>
                  <a:lnTo>
                    <a:pt x="1042" y="411"/>
                  </a:lnTo>
                  <a:lnTo>
                    <a:pt x="1042" y="411"/>
                  </a:lnTo>
                  <a:lnTo>
                    <a:pt x="1047" y="411"/>
                  </a:lnTo>
                  <a:lnTo>
                    <a:pt x="1047" y="411"/>
                  </a:lnTo>
                  <a:lnTo>
                    <a:pt x="1051" y="411"/>
                  </a:lnTo>
                  <a:lnTo>
                    <a:pt x="1051" y="411"/>
                  </a:lnTo>
                  <a:lnTo>
                    <a:pt x="1054" y="411"/>
                  </a:lnTo>
                  <a:lnTo>
                    <a:pt x="1054" y="411"/>
                  </a:lnTo>
                  <a:lnTo>
                    <a:pt x="1059" y="411"/>
                  </a:lnTo>
                  <a:lnTo>
                    <a:pt x="1059" y="411"/>
                  </a:lnTo>
                  <a:lnTo>
                    <a:pt x="1064" y="411"/>
                  </a:lnTo>
                  <a:lnTo>
                    <a:pt x="1064" y="411"/>
                  </a:lnTo>
                  <a:lnTo>
                    <a:pt x="1069" y="411"/>
                  </a:lnTo>
                  <a:lnTo>
                    <a:pt x="1069" y="411"/>
                  </a:lnTo>
                  <a:lnTo>
                    <a:pt x="1077" y="411"/>
                  </a:lnTo>
                  <a:lnTo>
                    <a:pt x="1077" y="411"/>
                  </a:lnTo>
                  <a:lnTo>
                    <a:pt x="1091" y="411"/>
                  </a:lnTo>
                  <a:lnTo>
                    <a:pt x="1091" y="411"/>
                  </a:lnTo>
                  <a:lnTo>
                    <a:pt x="1092" y="411"/>
                  </a:lnTo>
                  <a:lnTo>
                    <a:pt x="1092" y="411"/>
                  </a:lnTo>
                </a:path>
              </a:pathLst>
            </a:custGeom>
            <a:noFill/>
            <a:ln w="20638">
              <a:solidFill>
                <a:srgbClr val="55752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26990"/>
            <p:cNvSpPr>
              <a:spLocks/>
            </p:cNvSpPr>
            <p:nvPr/>
          </p:nvSpPr>
          <p:spPr bwMode="auto">
            <a:xfrm>
              <a:off x="21372" y="3186"/>
              <a:ext cx="3682" cy="1607"/>
            </a:xfrm>
            <a:custGeom>
              <a:avLst/>
              <a:gdLst/>
              <a:ahLst/>
              <a:cxnLst>
                <a:cxn ang="0">
                  <a:pos x="5" y="5"/>
                </a:cxn>
                <a:cxn ang="0">
                  <a:pos x="14" y="17"/>
                </a:cxn>
                <a:cxn ang="0">
                  <a:pos x="20" y="29"/>
                </a:cxn>
                <a:cxn ang="0">
                  <a:pos x="33" y="42"/>
                </a:cxn>
                <a:cxn ang="0">
                  <a:pos x="44" y="57"/>
                </a:cxn>
                <a:cxn ang="0">
                  <a:pos x="62" y="68"/>
                </a:cxn>
                <a:cxn ang="0">
                  <a:pos x="78" y="82"/>
                </a:cxn>
                <a:cxn ang="0">
                  <a:pos x="88" y="93"/>
                </a:cxn>
                <a:cxn ang="0">
                  <a:pos x="99" y="105"/>
                </a:cxn>
                <a:cxn ang="0">
                  <a:pos x="112" y="115"/>
                </a:cxn>
                <a:cxn ang="0">
                  <a:pos x="123" y="127"/>
                </a:cxn>
                <a:cxn ang="0">
                  <a:pos x="137" y="136"/>
                </a:cxn>
                <a:cxn ang="0">
                  <a:pos x="153" y="147"/>
                </a:cxn>
                <a:cxn ang="0">
                  <a:pos x="172" y="156"/>
                </a:cxn>
                <a:cxn ang="0">
                  <a:pos x="187" y="170"/>
                </a:cxn>
                <a:cxn ang="0">
                  <a:pos x="204" y="181"/>
                </a:cxn>
                <a:cxn ang="0">
                  <a:pos x="229" y="192"/>
                </a:cxn>
                <a:cxn ang="0">
                  <a:pos x="248" y="201"/>
                </a:cxn>
                <a:cxn ang="0">
                  <a:pos x="260" y="214"/>
                </a:cxn>
                <a:cxn ang="0">
                  <a:pos x="272" y="224"/>
                </a:cxn>
                <a:cxn ang="0">
                  <a:pos x="287" y="238"/>
                </a:cxn>
                <a:cxn ang="0">
                  <a:pos x="313" y="251"/>
                </a:cxn>
                <a:cxn ang="0">
                  <a:pos x="326" y="263"/>
                </a:cxn>
                <a:cxn ang="0">
                  <a:pos x="354" y="277"/>
                </a:cxn>
                <a:cxn ang="0">
                  <a:pos x="377" y="286"/>
                </a:cxn>
                <a:cxn ang="0">
                  <a:pos x="383" y="291"/>
                </a:cxn>
                <a:cxn ang="0">
                  <a:pos x="394" y="296"/>
                </a:cxn>
                <a:cxn ang="0">
                  <a:pos x="407" y="301"/>
                </a:cxn>
                <a:cxn ang="0">
                  <a:pos x="431" y="313"/>
                </a:cxn>
                <a:cxn ang="0">
                  <a:pos x="464" y="321"/>
                </a:cxn>
                <a:cxn ang="0">
                  <a:pos x="482" y="328"/>
                </a:cxn>
                <a:cxn ang="0">
                  <a:pos x="495" y="335"/>
                </a:cxn>
                <a:cxn ang="0">
                  <a:pos x="507" y="345"/>
                </a:cxn>
                <a:cxn ang="0">
                  <a:pos x="525" y="349"/>
                </a:cxn>
                <a:cxn ang="0">
                  <a:pos x="535" y="355"/>
                </a:cxn>
                <a:cxn ang="0">
                  <a:pos x="546" y="356"/>
                </a:cxn>
                <a:cxn ang="0">
                  <a:pos x="572" y="364"/>
                </a:cxn>
                <a:cxn ang="0">
                  <a:pos x="595" y="374"/>
                </a:cxn>
                <a:cxn ang="0">
                  <a:pos x="621" y="383"/>
                </a:cxn>
                <a:cxn ang="0">
                  <a:pos x="639" y="393"/>
                </a:cxn>
                <a:cxn ang="0">
                  <a:pos x="668" y="408"/>
                </a:cxn>
                <a:cxn ang="0">
                  <a:pos x="691" y="417"/>
                </a:cxn>
                <a:cxn ang="0">
                  <a:pos x="709" y="428"/>
                </a:cxn>
                <a:cxn ang="0">
                  <a:pos x="731" y="437"/>
                </a:cxn>
                <a:cxn ang="0">
                  <a:pos x="751" y="444"/>
                </a:cxn>
                <a:cxn ang="0">
                  <a:pos x="770" y="447"/>
                </a:cxn>
                <a:cxn ang="0">
                  <a:pos x="806" y="455"/>
                </a:cxn>
                <a:cxn ang="0">
                  <a:pos x="826" y="465"/>
                </a:cxn>
                <a:cxn ang="0">
                  <a:pos x="841" y="474"/>
                </a:cxn>
                <a:cxn ang="0">
                  <a:pos x="865" y="474"/>
                </a:cxn>
                <a:cxn ang="0">
                  <a:pos x="893" y="489"/>
                </a:cxn>
                <a:cxn ang="0">
                  <a:pos x="922" y="496"/>
                </a:cxn>
                <a:cxn ang="0">
                  <a:pos x="945" y="505"/>
                </a:cxn>
                <a:cxn ang="0">
                  <a:pos x="982" y="514"/>
                </a:cxn>
                <a:cxn ang="0">
                  <a:pos x="1000" y="514"/>
                </a:cxn>
                <a:cxn ang="0">
                  <a:pos x="1016" y="514"/>
                </a:cxn>
                <a:cxn ang="0">
                  <a:pos x="1029" y="514"/>
                </a:cxn>
                <a:cxn ang="0">
                  <a:pos x="1047" y="539"/>
                </a:cxn>
                <a:cxn ang="0">
                  <a:pos x="1087" y="539"/>
                </a:cxn>
              </a:cxnLst>
              <a:rect l="0" t="0" r="r" b="b"/>
              <a:pathLst>
                <a:path w="1122" h="539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6" y="5"/>
                  </a:lnTo>
                  <a:lnTo>
                    <a:pt x="6" y="6"/>
                  </a:lnTo>
                  <a:lnTo>
                    <a:pt x="7" y="6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10" y="9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7"/>
                  </a:lnTo>
                  <a:lnTo>
                    <a:pt x="14" y="17"/>
                  </a:lnTo>
                  <a:lnTo>
                    <a:pt x="14" y="19"/>
                  </a:lnTo>
                  <a:lnTo>
                    <a:pt x="15" y="19"/>
                  </a:lnTo>
                  <a:lnTo>
                    <a:pt x="15" y="20"/>
                  </a:lnTo>
                  <a:lnTo>
                    <a:pt x="17" y="20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20" y="26"/>
                  </a:lnTo>
                  <a:lnTo>
                    <a:pt x="20" y="29"/>
                  </a:lnTo>
                  <a:lnTo>
                    <a:pt x="22" y="29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8" y="34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29" y="39"/>
                  </a:lnTo>
                  <a:lnTo>
                    <a:pt x="32" y="39"/>
                  </a:lnTo>
                  <a:lnTo>
                    <a:pt x="32" y="42"/>
                  </a:lnTo>
                  <a:lnTo>
                    <a:pt x="33" y="42"/>
                  </a:lnTo>
                  <a:lnTo>
                    <a:pt x="33" y="43"/>
                  </a:lnTo>
                  <a:lnTo>
                    <a:pt x="35" y="43"/>
                  </a:lnTo>
                  <a:lnTo>
                    <a:pt x="35" y="45"/>
                  </a:lnTo>
                  <a:lnTo>
                    <a:pt x="38" y="45"/>
                  </a:lnTo>
                  <a:lnTo>
                    <a:pt x="38" y="46"/>
                  </a:lnTo>
                  <a:lnTo>
                    <a:pt x="39" y="46"/>
                  </a:lnTo>
                  <a:lnTo>
                    <a:pt x="39" y="53"/>
                  </a:lnTo>
                  <a:lnTo>
                    <a:pt x="41" y="53"/>
                  </a:lnTo>
                  <a:lnTo>
                    <a:pt x="41" y="54"/>
                  </a:lnTo>
                  <a:lnTo>
                    <a:pt x="42" y="54"/>
                  </a:lnTo>
                  <a:lnTo>
                    <a:pt x="42" y="56"/>
                  </a:lnTo>
                  <a:lnTo>
                    <a:pt x="44" y="56"/>
                  </a:lnTo>
                  <a:lnTo>
                    <a:pt x="44" y="57"/>
                  </a:lnTo>
                  <a:lnTo>
                    <a:pt x="49" y="57"/>
                  </a:lnTo>
                  <a:lnTo>
                    <a:pt x="49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4" y="62"/>
                  </a:lnTo>
                  <a:lnTo>
                    <a:pt x="54" y="63"/>
                  </a:lnTo>
                  <a:lnTo>
                    <a:pt x="57" y="63"/>
                  </a:lnTo>
                  <a:lnTo>
                    <a:pt x="57" y="65"/>
                  </a:lnTo>
                  <a:lnTo>
                    <a:pt x="58" y="65"/>
                  </a:lnTo>
                  <a:lnTo>
                    <a:pt x="58" y="67"/>
                  </a:lnTo>
                  <a:lnTo>
                    <a:pt x="59" y="67"/>
                  </a:lnTo>
                  <a:lnTo>
                    <a:pt x="59" y="6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64" y="70"/>
                  </a:lnTo>
                  <a:lnTo>
                    <a:pt x="64" y="73"/>
                  </a:lnTo>
                  <a:lnTo>
                    <a:pt x="65" y="73"/>
                  </a:lnTo>
                  <a:lnTo>
                    <a:pt x="65" y="74"/>
                  </a:lnTo>
                  <a:lnTo>
                    <a:pt x="66" y="74"/>
                  </a:lnTo>
                  <a:lnTo>
                    <a:pt x="66" y="76"/>
                  </a:lnTo>
                  <a:lnTo>
                    <a:pt x="71" y="76"/>
                  </a:lnTo>
                  <a:lnTo>
                    <a:pt x="71" y="77"/>
                  </a:lnTo>
                  <a:lnTo>
                    <a:pt x="75" y="77"/>
                  </a:lnTo>
                  <a:lnTo>
                    <a:pt x="75" y="79"/>
                  </a:lnTo>
                  <a:lnTo>
                    <a:pt x="78" y="79"/>
                  </a:lnTo>
                  <a:lnTo>
                    <a:pt x="78" y="82"/>
                  </a:lnTo>
                  <a:lnTo>
                    <a:pt x="79" y="82"/>
                  </a:lnTo>
                  <a:lnTo>
                    <a:pt x="79" y="84"/>
                  </a:lnTo>
                  <a:lnTo>
                    <a:pt x="81" y="84"/>
                  </a:lnTo>
                  <a:lnTo>
                    <a:pt x="81" y="85"/>
                  </a:lnTo>
                  <a:lnTo>
                    <a:pt x="83" y="85"/>
                  </a:lnTo>
                  <a:lnTo>
                    <a:pt x="83" y="88"/>
                  </a:lnTo>
                  <a:lnTo>
                    <a:pt x="84" y="88"/>
                  </a:lnTo>
                  <a:lnTo>
                    <a:pt x="84" y="90"/>
                  </a:lnTo>
                  <a:lnTo>
                    <a:pt x="85" y="90"/>
                  </a:lnTo>
                  <a:lnTo>
                    <a:pt x="85" y="91"/>
                  </a:lnTo>
                  <a:lnTo>
                    <a:pt x="87" y="91"/>
                  </a:lnTo>
                  <a:lnTo>
                    <a:pt x="87" y="93"/>
                  </a:lnTo>
                  <a:lnTo>
                    <a:pt x="88" y="93"/>
                  </a:lnTo>
                  <a:lnTo>
                    <a:pt x="88" y="94"/>
                  </a:lnTo>
                  <a:lnTo>
                    <a:pt x="90" y="94"/>
                  </a:lnTo>
                  <a:lnTo>
                    <a:pt x="90" y="96"/>
                  </a:lnTo>
                  <a:lnTo>
                    <a:pt x="93" y="96"/>
                  </a:lnTo>
                  <a:lnTo>
                    <a:pt x="93" y="98"/>
                  </a:lnTo>
                  <a:lnTo>
                    <a:pt x="95" y="98"/>
                  </a:lnTo>
                  <a:lnTo>
                    <a:pt x="95" y="101"/>
                  </a:lnTo>
                  <a:lnTo>
                    <a:pt x="96" y="101"/>
                  </a:lnTo>
                  <a:lnTo>
                    <a:pt x="96" y="102"/>
                  </a:lnTo>
                  <a:lnTo>
                    <a:pt x="98" y="102"/>
                  </a:lnTo>
                  <a:lnTo>
                    <a:pt x="98" y="104"/>
                  </a:lnTo>
                  <a:lnTo>
                    <a:pt x="99" y="104"/>
                  </a:lnTo>
                  <a:lnTo>
                    <a:pt x="99" y="105"/>
                  </a:lnTo>
                  <a:lnTo>
                    <a:pt x="100" y="105"/>
                  </a:lnTo>
                  <a:lnTo>
                    <a:pt x="100" y="107"/>
                  </a:lnTo>
                  <a:lnTo>
                    <a:pt x="101" y="107"/>
                  </a:lnTo>
                  <a:lnTo>
                    <a:pt x="101" y="108"/>
                  </a:lnTo>
                  <a:lnTo>
                    <a:pt x="103" y="108"/>
                  </a:lnTo>
                  <a:lnTo>
                    <a:pt x="103" y="110"/>
                  </a:lnTo>
                  <a:lnTo>
                    <a:pt x="105" y="110"/>
                  </a:lnTo>
                  <a:lnTo>
                    <a:pt x="105" y="112"/>
                  </a:lnTo>
                  <a:lnTo>
                    <a:pt x="108" y="112"/>
                  </a:lnTo>
                  <a:lnTo>
                    <a:pt x="108" y="113"/>
                  </a:lnTo>
                  <a:lnTo>
                    <a:pt x="110" y="113"/>
                  </a:lnTo>
                  <a:lnTo>
                    <a:pt x="110" y="115"/>
                  </a:lnTo>
                  <a:lnTo>
                    <a:pt x="112" y="115"/>
                  </a:lnTo>
                  <a:lnTo>
                    <a:pt x="112" y="118"/>
                  </a:lnTo>
                  <a:lnTo>
                    <a:pt x="113" y="118"/>
                  </a:lnTo>
                  <a:lnTo>
                    <a:pt x="113" y="119"/>
                  </a:lnTo>
                  <a:lnTo>
                    <a:pt x="114" y="119"/>
                  </a:lnTo>
                  <a:lnTo>
                    <a:pt x="114" y="121"/>
                  </a:lnTo>
                  <a:lnTo>
                    <a:pt x="116" y="121"/>
                  </a:lnTo>
                  <a:lnTo>
                    <a:pt x="116" y="122"/>
                  </a:lnTo>
                  <a:lnTo>
                    <a:pt x="119" y="122"/>
                  </a:lnTo>
                  <a:lnTo>
                    <a:pt x="119" y="124"/>
                  </a:lnTo>
                  <a:lnTo>
                    <a:pt x="122" y="124"/>
                  </a:lnTo>
                  <a:lnTo>
                    <a:pt x="122" y="125"/>
                  </a:lnTo>
                  <a:lnTo>
                    <a:pt x="123" y="125"/>
                  </a:lnTo>
                  <a:lnTo>
                    <a:pt x="123" y="127"/>
                  </a:lnTo>
                  <a:lnTo>
                    <a:pt x="124" y="127"/>
                  </a:lnTo>
                  <a:lnTo>
                    <a:pt x="124" y="129"/>
                  </a:lnTo>
                  <a:lnTo>
                    <a:pt x="126" y="129"/>
                  </a:lnTo>
                  <a:lnTo>
                    <a:pt x="126" y="130"/>
                  </a:lnTo>
                  <a:lnTo>
                    <a:pt x="128" y="130"/>
                  </a:lnTo>
                  <a:lnTo>
                    <a:pt x="128" y="132"/>
                  </a:lnTo>
                  <a:lnTo>
                    <a:pt x="129" y="132"/>
                  </a:lnTo>
                  <a:lnTo>
                    <a:pt x="129" y="133"/>
                  </a:lnTo>
                  <a:lnTo>
                    <a:pt x="132" y="133"/>
                  </a:lnTo>
                  <a:lnTo>
                    <a:pt x="132" y="135"/>
                  </a:lnTo>
                  <a:lnTo>
                    <a:pt x="135" y="135"/>
                  </a:lnTo>
                  <a:lnTo>
                    <a:pt x="135" y="136"/>
                  </a:lnTo>
                  <a:lnTo>
                    <a:pt x="137" y="136"/>
                  </a:lnTo>
                  <a:lnTo>
                    <a:pt x="137" y="138"/>
                  </a:lnTo>
                  <a:lnTo>
                    <a:pt x="138" y="138"/>
                  </a:lnTo>
                  <a:lnTo>
                    <a:pt x="138" y="139"/>
                  </a:lnTo>
                  <a:lnTo>
                    <a:pt x="140" y="139"/>
                  </a:lnTo>
                  <a:lnTo>
                    <a:pt x="140" y="141"/>
                  </a:lnTo>
                  <a:lnTo>
                    <a:pt x="143" y="141"/>
                  </a:lnTo>
                  <a:lnTo>
                    <a:pt x="143" y="142"/>
                  </a:lnTo>
                  <a:lnTo>
                    <a:pt x="145" y="142"/>
                  </a:lnTo>
                  <a:lnTo>
                    <a:pt x="145" y="144"/>
                  </a:lnTo>
                  <a:lnTo>
                    <a:pt x="149" y="144"/>
                  </a:lnTo>
                  <a:lnTo>
                    <a:pt x="149" y="146"/>
                  </a:lnTo>
                  <a:lnTo>
                    <a:pt x="153" y="146"/>
                  </a:lnTo>
                  <a:lnTo>
                    <a:pt x="153" y="147"/>
                  </a:lnTo>
                  <a:lnTo>
                    <a:pt x="157" y="147"/>
                  </a:lnTo>
                  <a:lnTo>
                    <a:pt x="157" y="149"/>
                  </a:lnTo>
                  <a:lnTo>
                    <a:pt x="158" y="149"/>
                  </a:lnTo>
                  <a:lnTo>
                    <a:pt x="158" y="150"/>
                  </a:lnTo>
                  <a:lnTo>
                    <a:pt x="161" y="150"/>
                  </a:lnTo>
                  <a:lnTo>
                    <a:pt x="161" y="152"/>
                  </a:lnTo>
                  <a:lnTo>
                    <a:pt x="164" y="152"/>
                  </a:lnTo>
                  <a:lnTo>
                    <a:pt x="164" y="153"/>
                  </a:lnTo>
                  <a:lnTo>
                    <a:pt x="167" y="153"/>
                  </a:lnTo>
                  <a:lnTo>
                    <a:pt x="167" y="155"/>
                  </a:lnTo>
                  <a:lnTo>
                    <a:pt x="169" y="155"/>
                  </a:lnTo>
                  <a:lnTo>
                    <a:pt x="169" y="156"/>
                  </a:lnTo>
                  <a:lnTo>
                    <a:pt x="172" y="156"/>
                  </a:lnTo>
                  <a:lnTo>
                    <a:pt x="172" y="158"/>
                  </a:lnTo>
                  <a:lnTo>
                    <a:pt x="175" y="158"/>
                  </a:lnTo>
                  <a:lnTo>
                    <a:pt x="175" y="159"/>
                  </a:lnTo>
                  <a:lnTo>
                    <a:pt x="175" y="159"/>
                  </a:lnTo>
                  <a:lnTo>
                    <a:pt x="175" y="161"/>
                  </a:lnTo>
                  <a:lnTo>
                    <a:pt x="178" y="161"/>
                  </a:lnTo>
                  <a:lnTo>
                    <a:pt x="178" y="164"/>
                  </a:lnTo>
                  <a:lnTo>
                    <a:pt x="179" y="164"/>
                  </a:lnTo>
                  <a:lnTo>
                    <a:pt x="179" y="166"/>
                  </a:lnTo>
                  <a:lnTo>
                    <a:pt x="180" y="166"/>
                  </a:lnTo>
                  <a:lnTo>
                    <a:pt x="180" y="169"/>
                  </a:lnTo>
                  <a:lnTo>
                    <a:pt x="187" y="169"/>
                  </a:lnTo>
                  <a:lnTo>
                    <a:pt x="187" y="170"/>
                  </a:lnTo>
                  <a:lnTo>
                    <a:pt x="189" y="170"/>
                  </a:lnTo>
                  <a:lnTo>
                    <a:pt x="189" y="173"/>
                  </a:lnTo>
                  <a:lnTo>
                    <a:pt x="190" y="173"/>
                  </a:lnTo>
                  <a:lnTo>
                    <a:pt x="190" y="175"/>
                  </a:lnTo>
                  <a:lnTo>
                    <a:pt x="191" y="175"/>
                  </a:lnTo>
                  <a:lnTo>
                    <a:pt x="191" y="176"/>
                  </a:lnTo>
                  <a:lnTo>
                    <a:pt x="197" y="176"/>
                  </a:lnTo>
                  <a:lnTo>
                    <a:pt x="197" y="178"/>
                  </a:lnTo>
                  <a:lnTo>
                    <a:pt x="202" y="178"/>
                  </a:lnTo>
                  <a:lnTo>
                    <a:pt x="202" y="180"/>
                  </a:lnTo>
                  <a:lnTo>
                    <a:pt x="203" y="180"/>
                  </a:lnTo>
                  <a:lnTo>
                    <a:pt x="203" y="181"/>
                  </a:lnTo>
                  <a:lnTo>
                    <a:pt x="204" y="181"/>
                  </a:lnTo>
                  <a:lnTo>
                    <a:pt x="204" y="183"/>
                  </a:lnTo>
                  <a:lnTo>
                    <a:pt x="209" y="183"/>
                  </a:lnTo>
                  <a:lnTo>
                    <a:pt x="209" y="184"/>
                  </a:lnTo>
                  <a:lnTo>
                    <a:pt x="211" y="184"/>
                  </a:lnTo>
                  <a:lnTo>
                    <a:pt x="211" y="186"/>
                  </a:lnTo>
                  <a:lnTo>
                    <a:pt x="213" y="186"/>
                  </a:lnTo>
                  <a:lnTo>
                    <a:pt x="213" y="187"/>
                  </a:lnTo>
                  <a:lnTo>
                    <a:pt x="221" y="187"/>
                  </a:lnTo>
                  <a:lnTo>
                    <a:pt x="221" y="189"/>
                  </a:lnTo>
                  <a:lnTo>
                    <a:pt x="222" y="189"/>
                  </a:lnTo>
                  <a:lnTo>
                    <a:pt x="222" y="190"/>
                  </a:lnTo>
                  <a:lnTo>
                    <a:pt x="229" y="190"/>
                  </a:lnTo>
                  <a:lnTo>
                    <a:pt x="229" y="192"/>
                  </a:lnTo>
                  <a:lnTo>
                    <a:pt x="232" y="192"/>
                  </a:lnTo>
                  <a:lnTo>
                    <a:pt x="232" y="194"/>
                  </a:lnTo>
                  <a:lnTo>
                    <a:pt x="233" y="194"/>
                  </a:lnTo>
                  <a:lnTo>
                    <a:pt x="233" y="195"/>
                  </a:lnTo>
                  <a:lnTo>
                    <a:pt x="237" y="195"/>
                  </a:lnTo>
                  <a:lnTo>
                    <a:pt x="237" y="197"/>
                  </a:lnTo>
                  <a:lnTo>
                    <a:pt x="239" y="197"/>
                  </a:lnTo>
                  <a:lnTo>
                    <a:pt x="239" y="198"/>
                  </a:lnTo>
                  <a:lnTo>
                    <a:pt x="239" y="198"/>
                  </a:lnTo>
                  <a:lnTo>
                    <a:pt x="239" y="200"/>
                  </a:lnTo>
                  <a:lnTo>
                    <a:pt x="242" y="200"/>
                  </a:lnTo>
                  <a:lnTo>
                    <a:pt x="242" y="201"/>
                  </a:lnTo>
                  <a:lnTo>
                    <a:pt x="248" y="201"/>
                  </a:lnTo>
                  <a:lnTo>
                    <a:pt x="248" y="203"/>
                  </a:lnTo>
                  <a:lnTo>
                    <a:pt x="249" y="203"/>
                  </a:lnTo>
                  <a:lnTo>
                    <a:pt x="249" y="204"/>
                  </a:lnTo>
                  <a:lnTo>
                    <a:pt x="251" y="204"/>
                  </a:lnTo>
                  <a:lnTo>
                    <a:pt x="251" y="206"/>
                  </a:lnTo>
                  <a:lnTo>
                    <a:pt x="254" y="206"/>
                  </a:lnTo>
                  <a:lnTo>
                    <a:pt x="254" y="207"/>
                  </a:lnTo>
                  <a:lnTo>
                    <a:pt x="255" y="207"/>
                  </a:lnTo>
                  <a:lnTo>
                    <a:pt x="255" y="209"/>
                  </a:lnTo>
                  <a:lnTo>
                    <a:pt x="256" y="209"/>
                  </a:lnTo>
                  <a:lnTo>
                    <a:pt x="256" y="211"/>
                  </a:lnTo>
                  <a:lnTo>
                    <a:pt x="260" y="211"/>
                  </a:lnTo>
                  <a:lnTo>
                    <a:pt x="260" y="214"/>
                  </a:lnTo>
                  <a:lnTo>
                    <a:pt x="261" y="214"/>
                  </a:lnTo>
                  <a:lnTo>
                    <a:pt x="261" y="217"/>
                  </a:lnTo>
                  <a:lnTo>
                    <a:pt x="264" y="217"/>
                  </a:lnTo>
                  <a:lnTo>
                    <a:pt x="264" y="218"/>
                  </a:lnTo>
                  <a:lnTo>
                    <a:pt x="266" y="218"/>
                  </a:lnTo>
                  <a:lnTo>
                    <a:pt x="266" y="220"/>
                  </a:lnTo>
                  <a:lnTo>
                    <a:pt x="268" y="220"/>
                  </a:lnTo>
                  <a:lnTo>
                    <a:pt x="268" y="221"/>
                  </a:lnTo>
                  <a:lnTo>
                    <a:pt x="270" y="221"/>
                  </a:lnTo>
                  <a:lnTo>
                    <a:pt x="270" y="223"/>
                  </a:lnTo>
                  <a:lnTo>
                    <a:pt x="271" y="223"/>
                  </a:lnTo>
                  <a:lnTo>
                    <a:pt x="271" y="224"/>
                  </a:lnTo>
                  <a:lnTo>
                    <a:pt x="272" y="224"/>
                  </a:lnTo>
                  <a:lnTo>
                    <a:pt x="272" y="226"/>
                  </a:lnTo>
                  <a:lnTo>
                    <a:pt x="274" y="226"/>
                  </a:lnTo>
                  <a:lnTo>
                    <a:pt x="274" y="228"/>
                  </a:lnTo>
                  <a:lnTo>
                    <a:pt x="276" y="228"/>
                  </a:lnTo>
                  <a:lnTo>
                    <a:pt x="276" y="231"/>
                  </a:lnTo>
                  <a:lnTo>
                    <a:pt x="277" y="231"/>
                  </a:lnTo>
                  <a:lnTo>
                    <a:pt x="277" y="234"/>
                  </a:lnTo>
                  <a:lnTo>
                    <a:pt x="277" y="234"/>
                  </a:lnTo>
                  <a:lnTo>
                    <a:pt x="277" y="235"/>
                  </a:lnTo>
                  <a:lnTo>
                    <a:pt x="284" y="235"/>
                  </a:lnTo>
                  <a:lnTo>
                    <a:pt x="284" y="237"/>
                  </a:lnTo>
                  <a:lnTo>
                    <a:pt x="287" y="237"/>
                  </a:lnTo>
                  <a:lnTo>
                    <a:pt x="287" y="238"/>
                  </a:lnTo>
                  <a:lnTo>
                    <a:pt x="301" y="238"/>
                  </a:lnTo>
                  <a:lnTo>
                    <a:pt x="301" y="241"/>
                  </a:lnTo>
                  <a:lnTo>
                    <a:pt x="302" y="241"/>
                  </a:lnTo>
                  <a:lnTo>
                    <a:pt x="302" y="245"/>
                  </a:lnTo>
                  <a:lnTo>
                    <a:pt x="303" y="245"/>
                  </a:lnTo>
                  <a:lnTo>
                    <a:pt x="303" y="246"/>
                  </a:lnTo>
                  <a:lnTo>
                    <a:pt x="306" y="246"/>
                  </a:lnTo>
                  <a:lnTo>
                    <a:pt x="306" y="248"/>
                  </a:lnTo>
                  <a:lnTo>
                    <a:pt x="307" y="248"/>
                  </a:lnTo>
                  <a:lnTo>
                    <a:pt x="307" y="249"/>
                  </a:lnTo>
                  <a:lnTo>
                    <a:pt x="312" y="249"/>
                  </a:lnTo>
                  <a:lnTo>
                    <a:pt x="312" y="251"/>
                  </a:lnTo>
                  <a:lnTo>
                    <a:pt x="313" y="251"/>
                  </a:lnTo>
                  <a:lnTo>
                    <a:pt x="313" y="252"/>
                  </a:lnTo>
                  <a:lnTo>
                    <a:pt x="314" y="252"/>
                  </a:lnTo>
                  <a:lnTo>
                    <a:pt x="314" y="254"/>
                  </a:lnTo>
                  <a:lnTo>
                    <a:pt x="317" y="254"/>
                  </a:lnTo>
                  <a:lnTo>
                    <a:pt x="317" y="255"/>
                  </a:lnTo>
                  <a:lnTo>
                    <a:pt x="319" y="255"/>
                  </a:lnTo>
                  <a:lnTo>
                    <a:pt x="319" y="259"/>
                  </a:lnTo>
                  <a:lnTo>
                    <a:pt x="320" y="259"/>
                  </a:lnTo>
                  <a:lnTo>
                    <a:pt x="320" y="260"/>
                  </a:lnTo>
                  <a:lnTo>
                    <a:pt x="322" y="260"/>
                  </a:lnTo>
                  <a:lnTo>
                    <a:pt x="322" y="262"/>
                  </a:lnTo>
                  <a:lnTo>
                    <a:pt x="326" y="262"/>
                  </a:lnTo>
                  <a:lnTo>
                    <a:pt x="326" y="263"/>
                  </a:lnTo>
                  <a:lnTo>
                    <a:pt x="332" y="263"/>
                  </a:lnTo>
                  <a:lnTo>
                    <a:pt x="332" y="265"/>
                  </a:lnTo>
                  <a:lnTo>
                    <a:pt x="333" y="265"/>
                  </a:lnTo>
                  <a:lnTo>
                    <a:pt x="333" y="269"/>
                  </a:lnTo>
                  <a:lnTo>
                    <a:pt x="346" y="269"/>
                  </a:lnTo>
                  <a:lnTo>
                    <a:pt x="346" y="271"/>
                  </a:lnTo>
                  <a:lnTo>
                    <a:pt x="348" y="271"/>
                  </a:lnTo>
                  <a:lnTo>
                    <a:pt x="348" y="272"/>
                  </a:lnTo>
                  <a:lnTo>
                    <a:pt x="349" y="272"/>
                  </a:lnTo>
                  <a:lnTo>
                    <a:pt x="349" y="274"/>
                  </a:lnTo>
                  <a:lnTo>
                    <a:pt x="352" y="274"/>
                  </a:lnTo>
                  <a:lnTo>
                    <a:pt x="352" y="277"/>
                  </a:lnTo>
                  <a:lnTo>
                    <a:pt x="354" y="277"/>
                  </a:lnTo>
                  <a:lnTo>
                    <a:pt x="354" y="279"/>
                  </a:lnTo>
                  <a:lnTo>
                    <a:pt x="366" y="279"/>
                  </a:lnTo>
                  <a:lnTo>
                    <a:pt x="366" y="280"/>
                  </a:lnTo>
                  <a:lnTo>
                    <a:pt x="367" y="280"/>
                  </a:lnTo>
                  <a:lnTo>
                    <a:pt x="367" y="280"/>
                  </a:lnTo>
                  <a:lnTo>
                    <a:pt x="369" y="280"/>
                  </a:lnTo>
                  <a:lnTo>
                    <a:pt x="369" y="280"/>
                  </a:lnTo>
                  <a:lnTo>
                    <a:pt x="372" y="280"/>
                  </a:lnTo>
                  <a:lnTo>
                    <a:pt x="372" y="283"/>
                  </a:lnTo>
                  <a:lnTo>
                    <a:pt x="374" y="283"/>
                  </a:lnTo>
                  <a:lnTo>
                    <a:pt x="374" y="285"/>
                  </a:lnTo>
                  <a:lnTo>
                    <a:pt x="377" y="285"/>
                  </a:lnTo>
                  <a:lnTo>
                    <a:pt x="377" y="286"/>
                  </a:lnTo>
                  <a:lnTo>
                    <a:pt x="378" y="286"/>
                  </a:lnTo>
                  <a:lnTo>
                    <a:pt x="378" y="288"/>
                  </a:lnTo>
                  <a:lnTo>
                    <a:pt x="379" y="288"/>
                  </a:lnTo>
                  <a:lnTo>
                    <a:pt x="379" y="290"/>
                  </a:lnTo>
                  <a:lnTo>
                    <a:pt x="379" y="290"/>
                  </a:lnTo>
                  <a:lnTo>
                    <a:pt x="379" y="290"/>
                  </a:lnTo>
                  <a:lnTo>
                    <a:pt x="380" y="290"/>
                  </a:lnTo>
                  <a:lnTo>
                    <a:pt x="380" y="291"/>
                  </a:lnTo>
                  <a:lnTo>
                    <a:pt x="381" y="291"/>
                  </a:lnTo>
                  <a:lnTo>
                    <a:pt x="381" y="291"/>
                  </a:lnTo>
                  <a:lnTo>
                    <a:pt x="382" y="291"/>
                  </a:lnTo>
                  <a:lnTo>
                    <a:pt x="382" y="291"/>
                  </a:lnTo>
                  <a:lnTo>
                    <a:pt x="383" y="291"/>
                  </a:lnTo>
                  <a:lnTo>
                    <a:pt x="383" y="293"/>
                  </a:lnTo>
                  <a:lnTo>
                    <a:pt x="384" y="293"/>
                  </a:lnTo>
                  <a:lnTo>
                    <a:pt x="384" y="293"/>
                  </a:lnTo>
                  <a:lnTo>
                    <a:pt x="386" y="293"/>
                  </a:lnTo>
                  <a:lnTo>
                    <a:pt x="386" y="293"/>
                  </a:lnTo>
                  <a:lnTo>
                    <a:pt x="387" y="293"/>
                  </a:lnTo>
                  <a:lnTo>
                    <a:pt x="387" y="293"/>
                  </a:lnTo>
                  <a:lnTo>
                    <a:pt x="390" y="293"/>
                  </a:lnTo>
                  <a:lnTo>
                    <a:pt x="390" y="293"/>
                  </a:lnTo>
                  <a:lnTo>
                    <a:pt x="392" y="293"/>
                  </a:lnTo>
                  <a:lnTo>
                    <a:pt x="392" y="293"/>
                  </a:lnTo>
                  <a:lnTo>
                    <a:pt x="394" y="293"/>
                  </a:lnTo>
                  <a:lnTo>
                    <a:pt x="394" y="296"/>
                  </a:lnTo>
                  <a:lnTo>
                    <a:pt x="395" y="296"/>
                  </a:lnTo>
                  <a:lnTo>
                    <a:pt x="395" y="298"/>
                  </a:lnTo>
                  <a:lnTo>
                    <a:pt x="396" y="298"/>
                  </a:lnTo>
                  <a:lnTo>
                    <a:pt x="396" y="298"/>
                  </a:lnTo>
                  <a:lnTo>
                    <a:pt x="397" y="298"/>
                  </a:lnTo>
                  <a:lnTo>
                    <a:pt x="397" y="298"/>
                  </a:lnTo>
                  <a:lnTo>
                    <a:pt x="399" y="298"/>
                  </a:lnTo>
                  <a:lnTo>
                    <a:pt x="399" y="298"/>
                  </a:lnTo>
                  <a:lnTo>
                    <a:pt x="400" y="298"/>
                  </a:lnTo>
                  <a:lnTo>
                    <a:pt x="400" y="301"/>
                  </a:lnTo>
                  <a:lnTo>
                    <a:pt x="404" y="301"/>
                  </a:lnTo>
                  <a:lnTo>
                    <a:pt x="404" y="301"/>
                  </a:lnTo>
                  <a:lnTo>
                    <a:pt x="407" y="301"/>
                  </a:lnTo>
                  <a:lnTo>
                    <a:pt x="407" y="303"/>
                  </a:lnTo>
                  <a:lnTo>
                    <a:pt x="410" y="303"/>
                  </a:lnTo>
                  <a:lnTo>
                    <a:pt x="410" y="304"/>
                  </a:lnTo>
                  <a:lnTo>
                    <a:pt x="411" y="304"/>
                  </a:lnTo>
                  <a:lnTo>
                    <a:pt x="411" y="306"/>
                  </a:lnTo>
                  <a:lnTo>
                    <a:pt x="416" y="306"/>
                  </a:lnTo>
                  <a:lnTo>
                    <a:pt x="416" y="308"/>
                  </a:lnTo>
                  <a:lnTo>
                    <a:pt x="420" y="308"/>
                  </a:lnTo>
                  <a:lnTo>
                    <a:pt x="420" y="308"/>
                  </a:lnTo>
                  <a:lnTo>
                    <a:pt x="429" y="308"/>
                  </a:lnTo>
                  <a:lnTo>
                    <a:pt x="429" y="309"/>
                  </a:lnTo>
                  <a:lnTo>
                    <a:pt x="431" y="309"/>
                  </a:lnTo>
                  <a:lnTo>
                    <a:pt x="431" y="313"/>
                  </a:lnTo>
                  <a:lnTo>
                    <a:pt x="431" y="313"/>
                  </a:lnTo>
                  <a:lnTo>
                    <a:pt x="431" y="314"/>
                  </a:lnTo>
                  <a:lnTo>
                    <a:pt x="439" y="314"/>
                  </a:lnTo>
                  <a:lnTo>
                    <a:pt x="439" y="316"/>
                  </a:lnTo>
                  <a:lnTo>
                    <a:pt x="446" y="316"/>
                  </a:lnTo>
                  <a:lnTo>
                    <a:pt x="446" y="318"/>
                  </a:lnTo>
                  <a:lnTo>
                    <a:pt x="450" y="318"/>
                  </a:lnTo>
                  <a:lnTo>
                    <a:pt x="450" y="319"/>
                  </a:lnTo>
                  <a:lnTo>
                    <a:pt x="458" y="319"/>
                  </a:lnTo>
                  <a:lnTo>
                    <a:pt x="458" y="319"/>
                  </a:lnTo>
                  <a:lnTo>
                    <a:pt x="460" y="319"/>
                  </a:lnTo>
                  <a:lnTo>
                    <a:pt x="460" y="321"/>
                  </a:lnTo>
                  <a:lnTo>
                    <a:pt x="464" y="321"/>
                  </a:lnTo>
                  <a:lnTo>
                    <a:pt x="464" y="323"/>
                  </a:lnTo>
                  <a:lnTo>
                    <a:pt x="465" y="323"/>
                  </a:lnTo>
                  <a:lnTo>
                    <a:pt x="465" y="323"/>
                  </a:lnTo>
                  <a:lnTo>
                    <a:pt x="469" y="323"/>
                  </a:lnTo>
                  <a:lnTo>
                    <a:pt x="469" y="324"/>
                  </a:lnTo>
                  <a:lnTo>
                    <a:pt x="471" y="324"/>
                  </a:lnTo>
                  <a:lnTo>
                    <a:pt x="471" y="324"/>
                  </a:lnTo>
                  <a:lnTo>
                    <a:pt x="473" y="324"/>
                  </a:lnTo>
                  <a:lnTo>
                    <a:pt x="473" y="326"/>
                  </a:lnTo>
                  <a:lnTo>
                    <a:pt x="480" y="326"/>
                  </a:lnTo>
                  <a:lnTo>
                    <a:pt x="480" y="328"/>
                  </a:lnTo>
                  <a:lnTo>
                    <a:pt x="482" y="328"/>
                  </a:lnTo>
                  <a:lnTo>
                    <a:pt x="482" y="328"/>
                  </a:lnTo>
                  <a:lnTo>
                    <a:pt x="484" y="328"/>
                  </a:lnTo>
                  <a:lnTo>
                    <a:pt x="484" y="330"/>
                  </a:lnTo>
                  <a:lnTo>
                    <a:pt x="486" y="330"/>
                  </a:lnTo>
                  <a:lnTo>
                    <a:pt x="486" y="330"/>
                  </a:lnTo>
                  <a:lnTo>
                    <a:pt x="488" y="330"/>
                  </a:lnTo>
                  <a:lnTo>
                    <a:pt x="488" y="330"/>
                  </a:lnTo>
                  <a:lnTo>
                    <a:pt x="489" y="330"/>
                  </a:lnTo>
                  <a:lnTo>
                    <a:pt x="489" y="331"/>
                  </a:lnTo>
                  <a:lnTo>
                    <a:pt x="492" y="331"/>
                  </a:lnTo>
                  <a:lnTo>
                    <a:pt x="492" y="333"/>
                  </a:lnTo>
                  <a:lnTo>
                    <a:pt x="493" y="333"/>
                  </a:lnTo>
                  <a:lnTo>
                    <a:pt x="493" y="335"/>
                  </a:lnTo>
                  <a:lnTo>
                    <a:pt x="495" y="335"/>
                  </a:lnTo>
                  <a:lnTo>
                    <a:pt x="495" y="335"/>
                  </a:lnTo>
                  <a:lnTo>
                    <a:pt x="495" y="335"/>
                  </a:lnTo>
                  <a:lnTo>
                    <a:pt x="495" y="337"/>
                  </a:lnTo>
                  <a:lnTo>
                    <a:pt x="498" y="337"/>
                  </a:lnTo>
                  <a:lnTo>
                    <a:pt x="498" y="338"/>
                  </a:lnTo>
                  <a:lnTo>
                    <a:pt x="499" y="338"/>
                  </a:lnTo>
                  <a:lnTo>
                    <a:pt x="499" y="340"/>
                  </a:lnTo>
                  <a:lnTo>
                    <a:pt x="504" y="340"/>
                  </a:lnTo>
                  <a:lnTo>
                    <a:pt x="504" y="342"/>
                  </a:lnTo>
                  <a:lnTo>
                    <a:pt x="505" y="342"/>
                  </a:lnTo>
                  <a:lnTo>
                    <a:pt x="505" y="344"/>
                  </a:lnTo>
                  <a:lnTo>
                    <a:pt x="507" y="344"/>
                  </a:lnTo>
                  <a:lnTo>
                    <a:pt x="507" y="345"/>
                  </a:lnTo>
                  <a:lnTo>
                    <a:pt x="508" y="345"/>
                  </a:lnTo>
                  <a:lnTo>
                    <a:pt x="508" y="347"/>
                  </a:lnTo>
                  <a:lnTo>
                    <a:pt x="512" y="347"/>
                  </a:lnTo>
                  <a:lnTo>
                    <a:pt x="512" y="347"/>
                  </a:lnTo>
                  <a:lnTo>
                    <a:pt x="514" y="347"/>
                  </a:lnTo>
                  <a:lnTo>
                    <a:pt x="514" y="347"/>
                  </a:lnTo>
                  <a:lnTo>
                    <a:pt x="517" y="347"/>
                  </a:lnTo>
                  <a:lnTo>
                    <a:pt x="517" y="347"/>
                  </a:lnTo>
                  <a:lnTo>
                    <a:pt x="518" y="347"/>
                  </a:lnTo>
                  <a:lnTo>
                    <a:pt x="518" y="347"/>
                  </a:lnTo>
                  <a:lnTo>
                    <a:pt x="519" y="347"/>
                  </a:lnTo>
                  <a:lnTo>
                    <a:pt x="519" y="349"/>
                  </a:lnTo>
                  <a:lnTo>
                    <a:pt x="525" y="349"/>
                  </a:lnTo>
                  <a:lnTo>
                    <a:pt x="525" y="349"/>
                  </a:lnTo>
                  <a:lnTo>
                    <a:pt x="527" y="349"/>
                  </a:lnTo>
                  <a:lnTo>
                    <a:pt x="527" y="349"/>
                  </a:lnTo>
                  <a:lnTo>
                    <a:pt x="531" y="349"/>
                  </a:lnTo>
                  <a:lnTo>
                    <a:pt x="531" y="349"/>
                  </a:lnTo>
                  <a:lnTo>
                    <a:pt x="532" y="349"/>
                  </a:lnTo>
                  <a:lnTo>
                    <a:pt x="532" y="351"/>
                  </a:lnTo>
                  <a:lnTo>
                    <a:pt x="533" y="351"/>
                  </a:lnTo>
                  <a:lnTo>
                    <a:pt x="533" y="353"/>
                  </a:lnTo>
                  <a:lnTo>
                    <a:pt x="533" y="353"/>
                  </a:lnTo>
                  <a:lnTo>
                    <a:pt x="533" y="355"/>
                  </a:lnTo>
                  <a:lnTo>
                    <a:pt x="535" y="355"/>
                  </a:lnTo>
                  <a:lnTo>
                    <a:pt x="535" y="355"/>
                  </a:lnTo>
                  <a:lnTo>
                    <a:pt x="536" y="355"/>
                  </a:lnTo>
                  <a:lnTo>
                    <a:pt x="536" y="356"/>
                  </a:lnTo>
                  <a:lnTo>
                    <a:pt x="537" y="356"/>
                  </a:lnTo>
                  <a:lnTo>
                    <a:pt x="537" y="356"/>
                  </a:lnTo>
                  <a:lnTo>
                    <a:pt x="538" y="356"/>
                  </a:lnTo>
                  <a:lnTo>
                    <a:pt x="538" y="356"/>
                  </a:lnTo>
                  <a:lnTo>
                    <a:pt x="539" y="356"/>
                  </a:lnTo>
                  <a:lnTo>
                    <a:pt x="539" y="356"/>
                  </a:lnTo>
                  <a:lnTo>
                    <a:pt x="542" y="356"/>
                  </a:lnTo>
                  <a:lnTo>
                    <a:pt x="542" y="356"/>
                  </a:lnTo>
                  <a:lnTo>
                    <a:pt x="544" y="356"/>
                  </a:lnTo>
                  <a:lnTo>
                    <a:pt x="544" y="356"/>
                  </a:lnTo>
                  <a:lnTo>
                    <a:pt x="546" y="356"/>
                  </a:lnTo>
                  <a:lnTo>
                    <a:pt x="546" y="356"/>
                  </a:lnTo>
                  <a:lnTo>
                    <a:pt x="546" y="356"/>
                  </a:lnTo>
                  <a:lnTo>
                    <a:pt x="546" y="356"/>
                  </a:lnTo>
                  <a:lnTo>
                    <a:pt x="555" y="356"/>
                  </a:lnTo>
                  <a:lnTo>
                    <a:pt x="555" y="358"/>
                  </a:lnTo>
                  <a:lnTo>
                    <a:pt x="557" y="358"/>
                  </a:lnTo>
                  <a:lnTo>
                    <a:pt x="557" y="360"/>
                  </a:lnTo>
                  <a:lnTo>
                    <a:pt x="560" y="360"/>
                  </a:lnTo>
                  <a:lnTo>
                    <a:pt x="560" y="362"/>
                  </a:lnTo>
                  <a:lnTo>
                    <a:pt x="571" y="362"/>
                  </a:lnTo>
                  <a:lnTo>
                    <a:pt x="571" y="362"/>
                  </a:lnTo>
                  <a:lnTo>
                    <a:pt x="572" y="362"/>
                  </a:lnTo>
                  <a:lnTo>
                    <a:pt x="572" y="364"/>
                  </a:lnTo>
                  <a:lnTo>
                    <a:pt x="574" y="364"/>
                  </a:lnTo>
                  <a:lnTo>
                    <a:pt x="574" y="366"/>
                  </a:lnTo>
                  <a:lnTo>
                    <a:pt x="580" y="366"/>
                  </a:lnTo>
                  <a:lnTo>
                    <a:pt x="580" y="370"/>
                  </a:lnTo>
                  <a:lnTo>
                    <a:pt x="582" y="370"/>
                  </a:lnTo>
                  <a:lnTo>
                    <a:pt x="582" y="372"/>
                  </a:lnTo>
                  <a:lnTo>
                    <a:pt x="586" y="372"/>
                  </a:lnTo>
                  <a:lnTo>
                    <a:pt x="586" y="372"/>
                  </a:lnTo>
                  <a:lnTo>
                    <a:pt x="590" y="372"/>
                  </a:lnTo>
                  <a:lnTo>
                    <a:pt x="590" y="372"/>
                  </a:lnTo>
                  <a:lnTo>
                    <a:pt x="594" y="372"/>
                  </a:lnTo>
                  <a:lnTo>
                    <a:pt x="594" y="374"/>
                  </a:lnTo>
                  <a:lnTo>
                    <a:pt x="595" y="374"/>
                  </a:lnTo>
                  <a:lnTo>
                    <a:pt x="595" y="376"/>
                  </a:lnTo>
                  <a:lnTo>
                    <a:pt x="597" y="376"/>
                  </a:lnTo>
                  <a:lnTo>
                    <a:pt x="597" y="376"/>
                  </a:lnTo>
                  <a:lnTo>
                    <a:pt x="602" y="376"/>
                  </a:lnTo>
                  <a:lnTo>
                    <a:pt x="602" y="378"/>
                  </a:lnTo>
                  <a:lnTo>
                    <a:pt x="611" y="378"/>
                  </a:lnTo>
                  <a:lnTo>
                    <a:pt x="611" y="380"/>
                  </a:lnTo>
                  <a:lnTo>
                    <a:pt x="612" y="380"/>
                  </a:lnTo>
                  <a:lnTo>
                    <a:pt x="612" y="380"/>
                  </a:lnTo>
                  <a:lnTo>
                    <a:pt x="615" y="380"/>
                  </a:lnTo>
                  <a:lnTo>
                    <a:pt x="615" y="383"/>
                  </a:lnTo>
                  <a:lnTo>
                    <a:pt x="621" y="383"/>
                  </a:lnTo>
                  <a:lnTo>
                    <a:pt x="621" y="383"/>
                  </a:lnTo>
                  <a:lnTo>
                    <a:pt x="623" y="383"/>
                  </a:lnTo>
                  <a:lnTo>
                    <a:pt x="623" y="387"/>
                  </a:lnTo>
                  <a:lnTo>
                    <a:pt x="624" y="387"/>
                  </a:lnTo>
                  <a:lnTo>
                    <a:pt x="624" y="387"/>
                  </a:lnTo>
                  <a:lnTo>
                    <a:pt x="629" y="387"/>
                  </a:lnTo>
                  <a:lnTo>
                    <a:pt x="629" y="387"/>
                  </a:lnTo>
                  <a:lnTo>
                    <a:pt x="634" y="387"/>
                  </a:lnTo>
                  <a:lnTo>
                    <a:pt x="634" y="389"/>
                  </a:lnTo>
                  <a:lnTo>
                    <a:pt x="636" y="389"/>
                  </a:lnTo>
                  <a:lnTo>
                    <a:pt x="636" y="391"/>
                  </a:lnTo>
                  <a:lnTo>
                    <a:pt x="638" y="391"/>
                  </a:lnTo>
                  <a:lnTo>
                    <a:pt x="638" y="393"/>
                  </a:lnTo>
                  <a:lnTo>
                    <a:pt x="639" y="393"/>
                  </a:lnTo>
                  <a:lnTo>
                    <a:pt x="639" y="395"/>
                  </a:lnTo>
                  <a:lnTo>
                    <a:pt x="640" y="395"/>
                  </a:lnTo>
                  <a:lnTo>
                    <a:pt x="640" y="399"/>
                  </a:lnTo>
                  <a:lnTo>
                    <a:pt x="657" y="399"/>
                  </a:lnTo>
                  <a:lnTo>
                    <a:pt x="657" y="404"/>
                  </a:lnTo>
                  <a:lnTo>
                    <a:pt x="659" y="404"/>
                  </a:lnTo>
                  <a:lnTo>
                    <a:pt x="659" y="404"/>
                  </a:lnTo>
                  <a:lnTo>
                    <a:pt x="661" y="404"/>
                  </a:lnTo>
                  <a:lnTo>
                    <a:pt x="661" y="406"/>
                  </a:lnTo>
                  <a:lnTo>
                    <a:pt x="662" y="406"/>
                  </a:lnTo>
                  <a:lnTo>
                    <a:pt x="662" y="408"/>
                  </a:lnTo>
                  <a:lnTo>
                    <a:pt x="668" y="408"/>
                  </a:lnTo>
                  <a:lnTo>
                    <a:pt x="668" y="408"/>
                  </a:lnTo>
                  <a:lnTo>
                    <a:pt x="675" y="408"/>
                  </a:lnTo>
                  <a:lnTo>
                    <a:pt x="675" y="410"/>
                  </a:lnTo>
                  <a:lnTo>
                    <a:pt x="678" y="410"/>
                  </a:lnTo>
                  <a:lnTo>
                    <a:pt x="678" y="410"/>
                  </a:lnTo>
                  <a:lnTo>
                    <a:pt x="682" y="410"/>
                  </a:lnTo>
                  <a:lnTo>
                    <a:pt x="682" y="412"/>
                  </a:lnTo>
                  <a:lnTo>
                    <a:pt x="685" y="412"/>
                  </a:lnTo>
                  <a:lnTo>
                    <a:pt x="685" y="414"/>
                  </a:lnTo>
                  <a:lnTo>
                    <a:pt x="689" y="414"/>
                  </a:lnTo>
                  <a:lnTo>
                    <a:pt x="689" y="417"/>
                  </a:lnTo>
                  <a:lnTo>
                    <a:pt x="690" y="417"/>
                  </a:lnTo>
                  <a:lnTo>
                    <a:pt x="690" y="417"/>
                  </a:lnTo>
                  <a:lnTo>
                    <a:pt x="691" y="417"/>
                  </a:lnTo>
                  <a:lnTo>
                    <a:pt x="691" y="417"/>
                  </a:lnTo>
                  <a:lnTo>
                    <a:pt x="692" y="417"/>
                  </a:lnTo>
                  <a:lnTo>
                    <a:pt x="692" y="419"/>
                  </a:lnTo>
                  <a:lnTo>
                    <a:pt x="696" y="419"/>
                  </a:lnTo>
                  <a:lnTo>
                    <a:pt x="696" y="421"/>
                  </a:lnTo>
                  <a:lnTo>
                    <a:pt x="699" y="421"/>
                  </a:lnTo>
                  <a:lnTo>
                    <a:pt x="699" y="423"/>
                  </a:lnTo>
                  <a:lnTo>
                    <a:pt x="701" y="423"/>
                  </a:lnTo>
                  <a:lnTo>
                    <a:pt x="701" y="423"/>
                  </a:lnTo>
                  <a:lnTo>
                    <a:pt x="708" y="423"/>
                  </a:lnTo>
                  <a:lnTo>
                    <a:pt x="708" y="426"/>
                  </a:lnTo>
                  <a:lnTo>
                    <a:pt x="709" y="426"/>
                  </a:lnTo>
                  <a:lnTo>
                    <a:pt x="709" y="428"/>
                  </a:lnTo>
                  <a:lnTo>
                    <a:pt x="713" y="428"/>
                  </a:lnTo>
                  <a:lnTo>
                    <a:pt x="713" y="428"/>
                  </a:lnTo>
                  <a:lnTo>
                    <a:pt x="716" y="428"/>
                  </a:lnTo>
                  <a:lnTo>
                    <a:pt x="716" y="428"/>
                  </a:lnTo>
                  <a:lnTo>
                    <a:pt x="717" y="428"/>
                  </a:lnTo>
                  <a:lnTo>
                    <a:pt x="717" y="430"/>
                  </a:lnTo>
                  <a:lnTo>
                    <a:pt x="718" y="430"/>
                  </a:lnTo>
                  <a:lnTo>
                    <a:pt x="718" y="435"/>
                  </a:lnTo>
                  <a:lnTo>
                    <a:pt x="723" y="435"/>
                  </a:lnTo>
                  <a:lnTo>
                    <a:pt x="723" y="437"/>
                  </a:lnTo>
                  <a:lnTo>
                    <a:pt x="729" y="437"/>
                  </a:lnTo>
                  <a:lnTo>
                    <a:pt x="729" y="437"/>
                  </a:lnTo>
                  <a:lnTo>
                    <a:pt x="731" y="437"/>
                  </a:lnTo>
                  <a:lnTo>
                    <a:pt x="731" y="437"/>
                  </a:lnTo>
                  <a:lnTo>
                    <a:pt x="732" y="437"/>
                  </a:lnTo>
                  <a:lnTo>
                    <a:pt x="732" y="439"/>
                  </a:lnTo>
                  <a:lnTo>
                    <a:pt x="738" y="439"/>
                  </a:lnTo>
                  <a:lnTo>
                    <a:pt x="738" y="439"/>
                  </a:lnTo>
                  <a:lnTo>
                    <a:pt x="739" y="439"/>
                  </a:lnTo>
                  <a:lnTo>
                    <a:pt x="739" y="439"/>
                  </a:lnTo>
                  <a:lnTo>
                    <a:pt x="739" y="439"/>
                  </a:lnTo>
                  <a:lnTo>
                    <a:pt x="739" y="442"/>
                  </a:lnTo>
                  <a:lnTo>
                    <a:pt x="749" y="442"/>
                  </a:lnTo>
                  <a:lnTo>
                    <a:pt x="749" y="442"/>
                  </a:lnTo>
                  <a:lnTo>
                    <a:pt x="751" y="442"/>
                  </a:lnTo>
                  <a:lnTo>
                    <a:pt x="751" y="444"/>
                  </a:lnTo>
                  <a:lnTo>
                    <a:pt x="752" y="444"/>
                  </a:lnTo>
                  <a:lnTo>
                    <a:pt x="752" y="447"/>
                  </a:lnTo>
                  <a:lnTo>
                    <a:pt x="757" y="447"/>
                  </a:lnTo>
                  <a:lnTo>
                    <a:pt x="757" y="447"/>
                  </a:lnTo>
                  <a:lnTo>
                    <a:pt x="759" y="447"/>
                  </a:lnTo>
                  <a:lnTo>
                    <a:pt x="759" y="447"/>
                  </a:lnTo>
                  <a:lnTo>
                    <a:pt x="762" y="447"/>
                  </a:lnTo>
                  <a:lnTo>
                    <a:pt x="762" y="447"/>
                  </a:lnTo>
                  <a:lnTo>
                    <a:pt x="765" y="447"/>
                  </a:lnTo>
                  <a:lnTo>
                    <a:pt x="765" y="447"/>
                  </a:lnTo>
                  <a:lnTo>
                    <a:pt x="768" y="447"/>
                  </a:lnTo>
                  <a:lnTo>
                    <a:pt x="768" y="447"/>
                  </a:lnTo>
                  <a:lnTo>
                    <a:pt x="770" y="447"/>
                  </a:lnTo>
                  <a:lnTo>
                    <a:pt x="770" y="447"/>
                  </a:lnTo>
                  <a:lnTo>
                    <a:pt x="781" y="447"/>
                  </a:lnTo>
                  <a:lnTo>
                    <a:pt x="781" y="447"/>
                  </a:lnTo>
                  <a:lnTo>
                    <a:pt x="785" y="447"/>
                  </a:lnTo>
                  <a:lnTo>
                    <a:pt x="785" y="447"/>
                  </a:lnTo>
                  <a:lnTo>
                    <a:pt x="786" y="447"/>
                  </a:lnTo>
                  <a:lnTo>
                    <a:pt x="786" y="447"/>
                  </a:lnTo>
                  <a:lnTo>
                    <a:pt x="799" y="447"/>
                  </a:lnTo>
                  <a:lnTo>
                    <a:pt x="799" y="452"/>
                  </a:lnTo>
                  <a:lnTo>
                    <a:pt x="803" y="452"/>
                  </a:lnTo>
                  <a:lnTo>
                    <a:pt x="803" y="455"/>
                  </a:lnTo>
                  <a:lnTo>
                    <a:pt x="806" y="455"/>
                  </a:lnTo>
                  <a:lnTo>
                    <a:pt x="806" y="455"/>
                  </a:lnTo>
                  <a:lnTo>
                    <a:pt x="808" y="455"/>
                  </a:lnTo>
                  <a:lnTo>
                    <a:pt x="808" y="460"/>
                  </a:lnTo>
                  <a:lnTo>
                    <a:pt x="809" y="460"/>
                  </a:lnTo>
                  <a:lnTo>
                    <a:pt x="809" y="460"/>
                  </a:lnTo>
                  <a:lnTo>
                    <a:pt x="811" y="460"/>
                  </a:lnTo>
                  <a:lnTo>
                    <a:pt x="811" y="463"/>
                  </a:lnTo>
                  <a:lnTo>
                    <a:pt x="817" y="463"/>
                  </a:lnTo>
                  <a:lnTo>
                    <a:pt x="817" y="463"/>
                  </a:lnTo>
                  <a:lnTo>
                    <a:pt x="820" y="463"/>
                  </a:lnTo>
                  <a:lnTo>
                    <a:pt x="820" y="465"/>
                  </a:lnTo>
                  <a:lnTo>
                    <a:pt x="824" y="465"/>
                  </a:lnTo>
                  <a:lnTo>
                    <a:pt x="824" y="465"/>
                  </a:lnTo>
                  <a:lnTo>
                    <a:pt x="826" y="465"/>
                  </a:lnTo>
                  <a:lnTo>
                    <a:pt x="826" y="465"/>
                  </a:lnTo>
                  <a:lnTo>
                    <a:pt x="828" y="465"/>
                  </a:lnTo>
                  <a:lnTo>
                    <a:pt x="828" y="465"/>
                  </a:lnTo>
                  <a:lnTo>
                    <a:pt x="834" y="465"/>
                  </a:lnTo>
                  <a:lnTo>
                    <a:pt x="834" y="468"/>
                  </a:lnTo>
                  <a:lnTo>
                    <a:pt x="836" y="468"/>
                  </a:lnTo>
                  <a:lnTo>
                    <a:pt x="836" y="471"/>
                  </a:lnTo>
                  <a:lnTo>
                    <a:pt x="838" y="471"/>
                  </a:lnTo>
                  <a:lnTo>
                    <a:pt x="838" y="471"/>
                  </a:lnTo>
                  <a:lnTo>
                    <a:pt x="840" y="471"/>
                  </a:lnTo>
                  <a:lnTo>
                    <a:pt x="840" y="471"/>
                  </a:lnTo>
                  <a:lnTo>
                    <a:pt x="841" y="471"/>
                  </a:lnTo>
                  <a:lnTo>
                    <a:pt x="841" y="474"/>
                  </a:lnTo>
                  <a:lnTo>
                    <a:pt x="850" y="474"/>
                  </a:lnTo>
                  <a:lnTo>
                    <a:pt x="850" y="474"/>
                  </a:lnTo>
                  <a:lnTo>
                    <a:pt x="852" y="474"/>
                  </a:lnTo>
                  <a:lnTo>
                    <a:pt x="852" y="474"/>
                  </a:lnTo>
                  <a:lnTo>
                    <a:pt x="855" y="474"/>
                  </a:lnTo>
                  <a:lnTo>
                    <a:pt x="855" y="474"/>
                  </a:lnTo>
                  <a:lnTo>
                    <a:pt x="858" y="474"/>
                  </a:lnTo>
                  <a:lnTo>
                    <a:pt x="858" y="474"/>
                  </a:lnTo>
                  <a:lnTo>
                    <a:pt x="860" y="474"/>
                  </a:lnTo>
                  <a:lnTo>
                    <a:pt x="860" y="474"/>
                  </a:lnTo>
                  <a:lnTo>
                    <a:pt x="863" y="474"/>
                  </a:lnTo>
                  <a:lnTo>
                    <a:pt x="863" y="474"/>
                  </a:lnTo>
                  <a:lnTo>
                    <a:pt x="865" y="474"/>
                  </a:lnTo>
                  <a:lnTo>
                    <a:pt x="865" y="474"/>
                  </a:lnTo>
                  <a:lnTo>
                    <a:pt x="866" y="474"/>
                  </a:lnTo>
                  <a:lnTo>
                    <a:pt x="866" y="474"/>
                  </a:lnTo>
                  <a:lnTo>
                    <a:pt x="869" y="474"/>
                  </a:lnTo>
                  <a:lnTo>
                    <a:pt x="869" y="474"/>
                  </a:lnTo>
                  <a:lnTo>
                    <a:pt x="876" y="474"/>
                  </a:lnTo>
                  <a:lnTo>
                    <a:pt x="876" y="481"/>
                  </a:lnTo>
                  <a:lnTo>
                    <a:pt x="880" y="481"/>
                  </a:lnTo>
                  <a:lnTo>
                    <a:pt x="880" y="485"/>
                  </a:lnTo>
                  <a:lnTo>
                    <a:pt x="890" y="485"/>
                  </a:lnTo>
                  <a:lnTo>
                    <a:pt x="890" y="489"/>
                  </a:lnTo>
                  <a:lnTo>
                    <a:pt x="893" y="489"/>
                  </a:lnTo>
                  <a:lnTo>
                    <a:pt x="893" y="489"/>
                  </a:lnTo>
                  <a:lnTo>
                    <a:pt x="901" y="489"/>
                  </a:lnTo>
                  <a:lnTo>
                    <a:pt x="901" y="493"/>
                  </a:lnTo>
                  <a:lnTo>
                    <a:pt x="903" y="493"/>
                  </a:lnTo>
                  <a:lnTo>
                    <a:pt x="903" y="493"/>
                  </a:lnTo>
                  <a:lnTo>
                    <a:pt x="913" y="493"/>
                  </a:lnTo>
                  <a:lnTo>
                    <a:pt x="913" y="493"/>
                  </a:lnTo>
                  <a:lnTo>
                    <a:pt x="918" y="493"/>
                  </a:lnTo>
                  <a:lnTo>
                    <a:pt x="918" y="496"/>
                  </a:lnTo>
                  <a:lnTo>
                    <a:pt x="920" y="496"/>
                  </a:lnTo>
                  <a:lnTo>
                    <a:pt x="920" y="496"/>
                  </a:lnTo>
                  <a:lnTo>
                    <a:pt x="921" y="496"/>
                  </a:lnTo>
                  <a:lnTo>
                    <a:pt x="921" y="496"/>
                  </a:lnTo>
                  <a:lnTo>
                    <a:pt x="922" y="496"/>
                  </a:lnTo>
                  <a:lnTo>
                    <a:pt x="922" y="500"/>
                  </a:lnTo>
                  <a:lnTo>
                    <a:pt x="924" y="500"/>
                  </a:lnTo>
                  <a:lnTo>
                    <a:pt x="924" y="500"/>
                  </a:lnTo>
                  <a:lnTo>
                    <a:pt x="932" y="500"/>
                  </a:lnTo>
                  <a:lnTo>
                    <a:pt x="932" y="500"/>
                  </a:lnTo>
                  <a:lnTo>
                    <a:pt x="933" y="500"/>
                  </a:lnTo>
                  <a:lnTo>
                    <a:pt x="933" y="500"/>
                  </a:lnTo>
                  <a:lnTo>
                    <a:pt x="939" y="500"/>
                  </a:lnTo>
                  <a:lnTo>
                    <a:pt x="939" y="500"/>
                  </a:lnTo>
                  <a:lnTo>
                    <a:pt x="940" y="500"/>
                  </a:lnTo>
                  <a:lnTo>
                    <a:pt x="940" y="505"/>
                  </a:lnTo>
                  <a:lnTo>
                    <a:pt x="945" y="505"/>
                  </a:lnTo>
                  <a:lnTo>
                    <a:pt x="945" y="505"/>
                  </a:lnTo>
                  <a:lnTo>
                    <a:pt x="950" y="505"/>
                  </a:lnTo>
                  <a:lnTo>
                    <a:pt x="950" y="509"/>
                  </a:lnTo>
                  <a:lnTo>
                    <a:pt x="953" y="509"/>
                  </a:lnTo>
                  <a:lnTo>
                    <a:pt x="953" y="509"/>
                  </a:lnTo>
                  <a:lnTo>
                    <a:pt x="957" y="509"/>
                  </a:lnTo>
                  <a:lnTo>
                    <a:pt x="957" y="509"/>
                  </a:lnTo>
                  <a:lnTo>
                    <a:pt x="965" y="509"/>
                  </a:lnTo>
                  <a:lnTo>
                    <a:pt x="965" y="514"/>
                  </a:lnTo>
                  <a:lnTo>
                    <a:pt x="968" y="514"/>
                  </a:lnTo>
                  <a:lnTo>
                    <a:pt x="968" y="514"/>
                  </a:lnTo>
                  <a:lnTo>
                    <a:pt x="981" y="514"/>
                  </a:lnTo>
                  <a:lnTo>
                    <a:pt x="981" y="514"/>
                  </a:lnTo>
                  <a:lnTo>
                    <a:pt x="982" y="514"/>
                  </a:lnTo>
                  <a:lnTo>
                    <a:pt x="982" y="514"/>
                  </a:lnTo>
                  <a:lnTo>
                    <a:pt x="984" y="514"/>
                  </a:lnTo>
                  <a:lnTo>
                    <a:pt x="984" y="514"/>
                  </a:lnTo>
                  <a:lnTo>
                    <a:pt x="988" y="514"/>
                  </a:lnTo>
                  <a:lnTo>
                    <a:pt x="988" y="514"/>
                  </a:lnTo>
                  <a:lnTo>
                    <a:pt x="989" y="514"/>
                  </a:lnTo>
                  <a:lnTo>
                    <a:pt x="989" y="514"/>
                  </a:lnTo>
                  <a:lnTo>
                    <a:pt x="992" y="514"/>
                  </a:lnTo>
                  <a:lnTo>
                    <a:pt x="992" y="514"/>
                  </a:lnTo>
                  <a:lnTo>
                    <a:pt x="993" y="514"/>
                  </a:lnTo>
                  <a:lnTo>
                    <a:pt x="993" y="514"/>
                  </a:lnTo>
                  <a:lnTo>
                    <a:pt x="1000" y="514"/>
                  </a:lnTo>
                  <a:lnTo>
                    <a:pt x="1000" y="514"/>
                  </a:lnTo>
                  <a:lnTo>
                    <a:pt x="1002" y="514"/>
                  </a:lnTo>
                  <a:lnTo>
                    <a:pt x="1002" y="514"/>
                  </a:lnTo>
                  <a:lnTo>
                    <a:pt x="1003" y="514"/>
                  </a:lnTo>
                  <a:lnTo>
                    <a:pt x="1003" y="514"/>
                  </a:lnTo>
                  <a:lnTo>
                    <a:pt x="1007" y="514"/>
                  </a:lnTo>
                  <a:lnTo>
                    <a:pt x="1007" y="514"/>
                  </a:lnTo>
                  <a:lnTo>
                    <a:pt x="1011" y="514"/>
                  </a:lnTo>
                  <a:lnTo>
                    <a:pt x="1011" y="514"/>
                  </a:lnTo>
                  <a:lnTo>
                    <a:pt x="1012" y="514"/>
                  </a:lnTo>
                  <a:lnTo>
                    <a:pt x="1012" y="514"/>
                  </a:lnTo>
                  <a:lnTo>
                    <a:pt x="1013" y="514"/>
                  </a:lnTo>
                  <a:lnTo>
                    <a:pt x="1013" y="514"/>
                  </a:lnTo>
                  <a:lnTo>
                    <a:pt x="1016" y="514"/>
                  </a:lnTo>
                  <a:lnTo>
                    <a:pt x="1016" y="514"/>
                  </a:lnTo>
                  <a:lnTo>
                    <a:pt x="1018" y="514"/>
                  </a:lnTo>
                  <a:lnTo>
                    <a:pt x="1018" y="514"/>
                  </a:lnTo>
                  <a:lnTo>
                    <a:pt x="1019" y="514"/>
                  </a:lnTo>
                  <a:lnTo>
                    <a:pt x="1019" y="514"/>
                  </a:lnTo>
                  <a:lnTo>
                    <a:pt x="1022" y="514"/>
                  </a:lnTo>
                  <a:lnTo>
                    <a:pt x="1022" y="514"/>
                  </a:lnTo>
                  <a:lnTo>
                    <a:pt x="1023" y="514"/>
                  </a:lnTo>
                  <a:lnTo>
                    <a:pt x="1023" y="514"/>
                  </a:lnTo>
                  <a:lnTo>
                    <a:pt x="1026" y="514"/>
                  </a:lnTo>
                  <a:lnTo>
                    <a:pt x="1026" y="514"/>
                  </a:lnTo>
                  <a:lnTo>
                    <a:pt x="1029" y="514"/>
                  </a:lnTo>
                  <a:lnTo>
                    <a:pt x="1029" y="514"/>
                  </a:lnTo>
                  <a:lnTo>
                    <a:pt x="1030" y="514"/>
                  </a:lnTo>
                  <a:lnTo>
                    <a:pt x="1030" y="514"/>
                  </a:lnTo>
                  <a:lnTo>
                    <a:pt x="1032" y="514"/>
                  </a:lnTo>
                  <a:lnTo>
                    <a:pt x="1032" y="525"/>
                  </a:lnTo>
                  <a:lnTo>
                    <a:pt x="1036" y="525"/>
                  </a:lnTo>
                  <a:lnTo>
                    <a:pt x="1036" y="525"/>
                  </a:lnTo>
                  <a:lnTo>
                    <a:pt x="1039" y="525"/>
                  </a:lnTo>
                  <a:lnTo>
                    <a:pt x="1039" y="525"/>
                  </a:lnTo>
                  <a:lnTo>
                    <a:pt x="1040" y="525"/>
                  </a:lnTo>
                  <a:lnTo>
                    <a:pt x="1040" y="539"/>
                  </a:lnTo>
                  <a:lnTo>
                    <a:pt x="1045" y="539"/>
                  </a:lnTo>
                  <a:lnTo>
                    <a:pt x="1045" y="539"/>
                  </a:lnTo>
                  <a:lnTo>
                    <a:pt x="1047" y="539"/>
                  </a:lnTo>
                  <a:lnTo>
                    <a:pt x="1047" y="539"/>
                  </a:lnTo>
                  <a:lnTo>
                    <a:pt x="1062" y="539"/>
                  </a:lnTo>
                  <a:lnTo>
                    <a:pt x="1062" y="539"/>
                  </a:lnTo>
                  <a:lnTo>
                    <a:pt x="1071" y="539"/>
                  </a:lnTo>
                  <a:lnTo>
                    <a:pt x="1071" y="539"/>
                  </a:lnTo>
                  <a:lnTo>
                    <a:pt x="1073" y="539"/>
                  </a:lnTo>
                  <a:lnTo>
                    <a:pt x="1073" y="539"/>
                  </a:lnTo>
                  <a:lnTo>
                    <a:pt x="1079" y="539"/>
                  </a:lnTo>
                  <a:lnTo>
                    <a:pt x="1079" y="539"/>
                  </a:lnTo>
                  <a:lnTo>
                    <a:pt x="1085" y="539"/>
                  </a:lnTo>
                  <a:lnTo>
                    <a:pt x="1085" y="539"/>
                  </a:lnTo>
                  <a:lnTo>
                    <a:pt x="1087" y="539"/>
                  </a:lnTo>
                  <a:lnTo>
                    <a:pt x="1087" y="539"/>
                  </a:lnTo>
                  <a:lnTo>
                    <a:pt x="1091" y="539"/>
                  </a:lnTo>
                  <a:lnTo>
                    <a:pt x="1091" y="539"/>
                  </a:lnTo>
                  <a:lnTo>
                    <a:pt x="1095" y="539"/>
                  </a:lnTo>
                  <a:lnTo>
                    <a:pt x="1095" y="539"/>
                  </a:lnTo>
                  <a:lnTo>
                    <a:pt x="1121" y="539"/>
                  </a:lnTo>
                  <a:lnTo>
                    <a:pt x="1121" y="539"/>
                  </a:lnTo>
                  <a:lnTo>
                    <a:pt x="1122" y="539"/>
                  </a:lnTo>
                  <a:lnTo>
                    <a:pt x="1122" y="539"/>
                  </a:lnTo>
                </a:path>
              </a:pathLst>
            </a:custGeom>
            <a:noFill/>
            <a:ln w="20638">
              <a:solidFill>
                <a:srgbClr val="E37E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Rectangle 26991"/>
            <p:cNvSpPr>
              <a:spLocks noChangeArrowheads="1"/>
            </p:cNvSpPr>
            <p:nvPr/>
          </p:nvSpPr>
          <p:spPr bwMode="auto">
            <a:xfrm>
              <a:off x="23371" y="4608"/>
              <a:ext cx="468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p&lt;0.0001</a:t>
              </a:r>
              <a:endParaRPr lang="en-GB" dirty="0"/>
            </a:p>
          </p:txBody>
        </p:sp>
        <p:sp>
          <p:nvSpPr>
            <p:cNvPr id="18" name="Line 26992"/>
            <p:cNvSpPr>
              <a:spLocks noChangeShapeType="1"/>
            </p:cNvSpPr>
            <p:nvPr/>
          </p:nvSpPr>
          <p:spPr bwMode="auto">
            <a:xfrm flipV="1">
              <a:off x="21287" y="3109"/>
              <a:ext cx="1" cy="2256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Line 26993"/>
            <p:cNvSpPr>
              <a:spLocks noChangeShapeType="1"/>
            </p:cNvSpPr>
            <p:nvPr/>
          </p:nvSpPr>
          <p:spPr bwMode="auto">
            <a:xfrm flipH="1">
              <a:off x="21231" y="5285"/>
              <a:ext cx="56" cy="1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Rectangle 26994"/>
            <p:cNvSpPr>
              <a:spLocks noChangeArrowheads="1"/>
            </p:cNvSpPr>
            <p:nvPr/>
          </p:nvSpPr>
          <p:spPr bwMode="auto">
            <a:xfrm rot="16200000">
              <a:off x="21024" y="5221"/>
              <a:ext cx="217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0.00</a:t>
              </a:r>
              <a:endParaRPr lang="en-GB" dirty="0"/>
            </a:p>
          </p:txBody>
        </p:sp>
        <p:sp>
          <p:nvSpPr>
            <p:cNvPr id="21" name="Line 26995"/>
            <p:cNvSpPr>
              <a:spLocks noChangeShapeType="1"/>
            </p:cNvSpPr>
            <p:nvPr/>
          </p:nvSpPr>
          <p:spPr bwMode="auto">
            <a:xfrm flipH="1">
              <a:off x="21231" y="4760"/>
              <a:ext cx="56" cy="1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Rectangle 26996"/>
            <p:cNvSpPr>
              <a:spLocks noChangeArrowheads="1"/>
            </p:cNvSpPr>
            <p:nvPr/>
          </p:nvSpPr>
          <p:spPr bwMode="auto">
            <a:xfrm rot="16200000">
              <a:off x="21024" y="4696"/>
              <a:ext cx="217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0.25</a:t>
              </a:r>
              <a:endParaRPr lang="en-GB" dirty="0"/>
            </a:p>
          </p:txBody>
        </p:sp>
        <p:sp>
          <p:nvSpPr>
            <p:cNvPr id="23" name="Line 26997"/>
            <p:cNvSpPr>
              <a:spLocks noChangeShapeType="1"/>
            </p:cNvSpPr>
            <p:nvPr/>
          </p:nvSpPr>
          <p:spPr bwMode="auto">
            <a:xfrm flipH="1">
              <a:off x="21231" y="4235"/>
              <a:ext cx="56" cy="1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Rectangle 26998"/>
            <p:cNvSpPr>
              <a:spLocks noChangeArrowheads="1"/>
            </p:cNvSpPr>
            <p:nvPr/>
          </p:nvSpPr>
          <p:spPr bwMode="auto">
            <a:xfrm rot="16200000">
              <a:off x="21024" y="4172"/>
              <a:ext cx="217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0.50</a:t>
              </a:r>
              <a:endParaRPr lang="en-GB" dirty="0"/>
            </a:p>
          </p:txBody>
        </p:sp>
        <p:sp>
          <p:nvSpPr>
            <p:cNvPr id="25" name="Line 26999"/>
            <p:cNvSpPr>
              <a:spLocks noChangeShapeType="1"/>
            </p:cNvSpPr>
            <p:nvPr/>
          </p:nvSpPr>
          <p:spPr bwMode="auto">
            <a:xfrm flipH="1">
              <a:off x="21231" y="3711"/>
              <a:ext cx="56" cy="1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Rectangle 27000"/>
            <p:cNvSpPr>
              <a:spLocks noChangeArrowheads="1"/>
            </p:cNvSpPr>
            <p:nvPr/>
          </p:nvSpPr>
          <p:spPr bwMode="auto">
            <a:xfrm rot="16200000">
              <a:off x="21024" y="3648"/>
              <a:ext cx="217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0.75</a:t>
              </a:r>
              <a:endParaRPr lang="en-GB" dirty="0"/>
            </a:p>
          </p:txBody>
        </p:sp>
        <p:sp>
          <p:nvSpPr>
            <p:cNvPr id="27" name="Line 27001"/>
            <p:cNvSpPr>
              <a:spLocks noChangeShapeType="1"/>
            </p:cNvSpPr>
            <p:nvPr/>
          </p:nvSpPr>
          <p:spPr bwMode="auto">
            <a:xfrm flipH="1">
              <a:off x="21231" y="3186"/>
              <a:ext cx="56" cy="1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Rectangle 27002"/>
            <p:cNvSpPr>
              <a:spLocks noChangeArrowheads="1"/>
            </p:cNvSpPr>
            <p:nvPr/>
          </p:nvSpPr>
          <p:spPr bwMode="auto">
            <a:xfrm rot="16200000">
              <a:off x="21024" y="3122"/>
              <a:ext cx="218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1.00</a:t>
              </a:r>
              <a:endParaRPr lang="en-GB" dirty="0"/>
            </a:p>
          </p:txBody>
        </p:sp>
        <p:sp>
          <p:nvSpPr>
            <p:cNvPr id="29" name="Rectangle 27003"/>
            <p:cNvSpPr>
              <a:spLocks noChangeArrowheads="1"/>
            </p:cNvSpPr>
            <p:nvPr/>
          </p:nvSpPr>
          <p:spPr bwMode="auto">
            <a:xfrm rot="16200000">
              <a:off x="20655" y="4196"/>
              <a:ext cx="645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Cum survival</a:t>
              </a:r>
              <a:endParaRPr lang="en-GB" dirty="0"/>
            </a:p>
          </p:txBody>
        </p:sp>
        <p:sp>
          <p:nvSpPr>
            <p:cNvPr id="30" name="Line 27004"/>
            <p:cNvSpPr>
              <a:spLocks noChangeShapeType="1"/>
            </p:cNvSpPr>
            <p:nvPr/>
          </p:nvSpPr>
          <p:spPr bwMode="auto">
            <a:xfrm>
              <a:off x="21287" y="5365"/>
              <a:ext cx="4738" cy="1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Line 27005"/>
            <p:cNvSpPr>
              <a:spLocks noChangeShapeType="1"/>
            </p:cNvSpPr>
            <p:nvPr/>
          </p:nvSpPr>
          <p:spPr bwMode="auto">
            <a:xfrm>
              <a:off x="21372" y="5365"/>
              <a:ext cx="1" cy="48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Rectangle 27006"/>
            <p:cNvSpPr>
              <a:spLocks noChangeArrowheads="1"/>
            </p:cNvSpPr>
            <p:nvPr/>
          </p:nvSpPr>
          <p:spPr bwMode="auto">
            <a:xfrm>
              <a:off x="21336" y="5440"/>
              <a:ext cx="62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0</a:t>
              </a:r>
              <a:endParaRPr lang="en-GB" dirty="0"/>
            </a:p>
          </p:txBody>
        </p:sp>
        <p:sp>
          <p:nvSpPr>
            <p:cNvPr id="33" name="Line 27007"/>
            <p:cNvSpPr>
              <a:spLocks noChangeShapeType="1"/>
            </p:cNvSpPr>
            <p:nvPr/>
          </p:nvSpPr>
          <p:spPr bwMode="auto">
            <a:xfrm>
              <a:off x="22895" y="5365"/>
              <a:ext cx="1" cy="48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Rectangle 27008"/>
            <p:cNvSpPr>
              <a:spLocks noChangeArrowheads="1"/>
            </p:cNvSpPr>
            <p:nvPr/>
          </p:nvSpPr>
          <p:spPr bwMode="auto">
            <a:xfrm>
              <a:off x="22819" y="5440"/>
              <a:ext cx="125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50</a:t>
              </a:r>
              <a:endParaRPr lang="en-GB" dirty="0"/>
            </a:p>
          </p:txBody>
        </p:sp>
        <p:sp>
          <p:nvSpPr>
            <p:cNvPr id="35" name="Line 27009"/>
            <p:cNvSpPr>
              <a:spLocks noChangeShapeType="1"/>
            </p:cNvSpPr>
            <p:nvPr/>
          </p:nvSpPr>
          <p:spPr bwMode="auto">
            <a:xfrm>
              <a:off x="24417" y="5365"/>
              <a:ext cx="1" cy="48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6" name="Rectangle 27010"/>
            <p:cNvSpPr>
              <a:spLocks noChangeArrowheads="1"/>
            </p:cNvSpPr>
            <p:nvPr/>
          </p:nvSpPr>
          <p:spPr bwMode="auto">
            <a:xfrm>
              <a:off x="24306" y="5440"/>
              <a:ext cx="186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100</a:t>
              </a:r>
              <a:endParaRPr lang="en-GB" dirty="0"/>
            </a:p>
          </p:txBody>
        </p:sp>
        <p:sp>
          <p:nvSpPr>
            <p:cNvPr id="37" name="Line 27011"/>
            <p:cNvSpPr>
              <a:spLocks noChangeShapeType="1"/>
            </p:cNvSpPr>
            <p:nvPr/>
          </p:nvSpPr>
          <p:spPr bwMode="auto">
            <a:xfrm>
              <a:off x="25940" y="5365"/>
              <a:ext cx="1" cy="48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Rectangle 27012"/>
            <p:cNvSpPr>
              <a:spLocks noChangeArrowheads="1"/>
            </p:cNvSpPr>
            <p:nvPr/>
          </p:nvSpPr>
          <p:spPr bwMode="auto">
            <a:xfrm>
              <a:off x="25828" y="5440"/>
              <a:ext cx="187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150</a:t>
              </a:r>
              <a:endParaRPr lang="en-GB" dirty="0"/>
            </a:p>
          </p:txBody>
        </p:sp>
        <p:sp>
          <p:nvSpPr>
            <p:cNvPr id="39" name="Rectangle 27013"/>
            <p:cNvSpPr>
              <a:spLocks noChangeArrowheads="1"/>
            </p:cNvSpPr>
            <p:nvPr/>
          </p:nvSpPr>
          <p:spPr bwMode="auto">
            <a:xfrm>
              <a:off x="23039" y="5559"/>
              <a:ext cx="1001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Study time (months)</a:t>
              </a:r>
              <a:endParaRPr lang="en-GB" dirty="0"/>
            </a:p>
          </p:txBody>
        </p:sp>
        <p:sp>
          <p:nvSpPr>
            <p:cNvPr id="40" name="Rectangle 27014"/>
            <p:cNvSpPr>
              <a:spLocks noChangeArrowheads="1"/>
            </p:cNvSpPr>
            <p:nvPr/>
          </p:nvSpPr>
          <p:spPr bwMode="auto">
            <a:xfrm>
              <a:off x="21799" y="5768"/>
              <a:ext cx="3711" cy="405"/>
            </a:xfrm>
            <a:prstGeom prst="rect">
              <a:avLst/>
            </a:prstGeom>
            <a:solidFill>
              <a:srgbClr val="FFFFFF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1" name="Line 27015"/>
            <p:cNvSpPr>
              <a:spLocks noChangeShapeType="1"/>
            </p:cNvSpPr>
            <p:nvPr/>
          </p:nvSpPr>
          <p:spPr bwMode="auto">
            <a:xfrm>
              <a:off x="21858" y="5884"/>
              <a:ext cx="512" cy="1"/>
            </a:xfrm>
            <a:prstGeom prst="line">
              <a:avLst/>
            </a:prstGeom>
            <a:noFill/>
            <a:ln w="20638">
              <a:solidFill>
                <a:srgbClr val="1A476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2" name="Line 27016"/>
            <p:cNvSpPr>
              <a:spLocks noChangeShapeType="1"/>
            </p:cNvSpPr>
            <p:nvPr/>
          </p:nvSpPr>
          <p:spPr bwMode="auto">
            <a:xfrm>
              <a:off x="23771" y="5884"/>
              <a:ext cx="512" cy="1"/>
            </a:xfrm>
            <a:prstGeom prst="line">
              <a:avLst/>
            </a:prstGeom>
            <a:noFill/>
            <a:ln w="20638">
              <a:solidFill>
                <a:srgbClr val="90353B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3" name="Line 27017"/>
            <p:cNvSpPr>
              <a:spLocks noChangeShapeType="1"/>
            </p:cNvSpPr>
            <p:nvPr/>
          </p:nvSpPr>
          <p:spPr bwMode="auto">
            <a:xfrm>
              <a:off x="21858" y="6057"/>
              <a:ext cx="512" cy="1"/>
            </a:xfrm>
            <a:prstGeom prst="line">
              <a:avLst/>
            </a:prstGeom>
            <a:noFill/>
            <a:ln w="20638">
              <a:solidFill>
                <a:srgbClr val="55752F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4" name="Line 27018"/>
            <p:cNvSpPr>
              <a:spLocks noChangeShapeType="1"/>
            </p:cNvSpPr>
            <p:nvPr/>
          </p:nvSpPr>
          <p:spPr bwMode="auto">
            <a:xfrm>
              <a:off x="23771" y="6057"/>
              <a:ext cx="512" cy="1"/>
            </a:xfrm>
            <a:prstGeom prst="line">
              <a:avLst/>
            </a:prstGeom>
            <a:noFill/>
            <a:ln w="20638">
              <a:solidFill>
                <a:srgbClr val="E37E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Rectangle 27019"/>
            <p:cNvSpPr>
              <a:spLocks noChangeArrowheads="1"/>
            </p:cNvSpPr>
            <p:nvPr/>
          </p:nvSpPr>
          <p:spPr bwMode="auto">
            <a:xfrm>
              <a:off x="22452" y="5818"/>
              <a:ext cx="509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PCT: 7-17</a:t>
              </a:r>
              <a:endParaRPr lang="en-GB" dirty="0"/>
            </a:p>
          </p:txBody>
        </p:sp>
        <p:sp>
          <p:nvSpPr>
            <p:cNvPr id="46" name="Rectangle 27020"/>
            <p:cNvSpPr>
              <a:spLocks noChangeArrowheads="1"/>
            </p:cNvSpPr>
            <p:nvPr/>
          </p:nvSpPr>
          <p:spPr bwMode="auto">
            <a:xfrm>
              <a:off x="24365" y="5818"/>
              <a:ext cx="571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PCT: 18-22</a:t>
              </a:r>
              <a:endParaRPr lang="en-GB" dirty="0"/>
            </a:p>
          </p:txBody>
        </p:sp>
        <p:sp>
          <p:nvSpPr>
            <p:cNvPr id="47" name="Rectangle 27021"/>
            <p:cNvSpPr>
              <a:spLocks noChangeArrowheads="1"/>
            </p:cNvSpPr>
            <p:nvPr/>
          </p:nvSpPr>
          <p:spPr bwMode="auto">
            <a:xfrm>
              <a:off x="22452" y="5991"/>
              <a:ext cx="571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PCT: 23-30</a:t>
              </a:r>
              <a:endParaRPr lang="en-GB" dirty="0"/>
            </a:p>
          </p:txBody>
        </p:sp>
        <p:sp>
          <p:nvSpPr>
            <p:cNvPr id="48" name="Rectangle 27022"/>
            <p:cNvSpPr>
              <a:spLocks noChangeArrowheads="1"/>
            </p:cNvSpPr>
            <p:nvPr/>
          </p:nvSpPr>
          <p:spPr bwMode="auto">
            <a:xfrm>
              <a:off x="24365" y="5991"/>
              <a:ext cx="571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1600" dirty="0">
                  <a:solidFill>
                    <a:srgbClr val="000000"/>
                  </a:solidFill>
                </a:rPr>
                <a:t>PCT: 31-70</a:t>
              </a:r>
              <a:endParaRPr lang="en-GB" dirty="0"/>
            </a:p>
          </p:txBody>
        </p:sp>
        <p:sp>
          <p:nvSpPr>
            <p:cNvPr id="49" name="Rectangle 27023"/>
            <p:cNvSpPr>
              <a:spLocks noChangeArrowheads="1"/>
            </p:cNvSpPr>
            <p:nvPr/>
          </p:nvSpPr>
          <p:spPr bwMode="auto">
            <a:xfrm>
              <a:off x="22382" y="2816"/>
              <a:ext cx="2376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4111625"/>
              <a:r>
                <a:rPr lang="en-GB" sz="2400" dirty="0">
                  <a:solidFill>
                    <a:srgbClr val="1E2D53"/>
                  </a:solidFill>
                </a:rPr>
                <a:t>Kaplan-Meier survival estimates</a:t>
              </a:r>
              <a:endParaRPr lang="en-GB" sz="2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PCT is similarly elevated in all heart failure phenotypes studied and adds prognostic information to standard variables</a:t>
            </a:r>
          </a:p>
          <a:p>
            <a:r>
              <a:rPr lang="en-GB" dirty="0" smtClean="0"/>
              <a:t>Whether it is just a marker of risk or sits on an important pathway driving the progression of heart failure awaits further study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Further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PI of a RCT pilot study investigating </a:t>
            </a:r>
            <a:r>
              <a:rPr lang="en-GB" dirty="0"/>
              <a:t>the effects of a one week course of either ciprofloxacin or metronidazole on plasma concentration of procalcitonin in patients with heart failure and elevated plasma procalcitonin </a:t>
            </a:r>
            <a:r>
              <a:rPr lang="en-GB" dirty="0" smtClean="0"/>
              <a:t>concentrations</a:t>
            </a:r>
          </a:p>
          <a:p>
            <a:r>
              <a:rPr lang="en-GB" dirty="0" smtClean="0"/>
              <a:t>14 patients in 3 arms</a:t>
            </a:r>
          </a:p>
          <a:p>
            <a:r>
              <a:rPr lang="en-GB" dirty="0" smtClean="0"/>
              <a:t>PCT &gt; 50ng/L</a:t>
            </a:r>
          </a:p>
          <a:p>
            <a:r>
              <a:rPr lang="en-GB" dirty="0" smtClean="0"/>
              <a:t>NT-proBNP &gt; 400ng/L</a:t>
            </a:r>
          </a:p>
          <a:p>
            <a:r>
              <a:rPr lang="en-GB" dirty="0" smtClean="0"/>
              <a:t>LVSD</a:t>
            </a:r>
          </a:p>
          <a:p>
            <a:r>
              <a:rPr lang="en-GB" dirty="0" smtClean="0"/>
              <a:t>6 week follow-up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Thank you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 algn="ctr">
              <a:buNone/>
            </a:pPr>
            <a:r>
              <a:rPr lang="en-GB" sz="5400" dirty="0" smtClean="0"/>
              <a:t>Questions?</a:t>
            </a:r>
            <a:endParaRPr lang="en-GB" sz="5400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747</Words>
  <Application>Microsoft Office PowerPoint</Application>
  <PresentationFormat>On-screen Show (4:3)</PresentationFormat>
  <Paragraphs>115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Prognostic significance of plasma concentrations of procalcitonin (PCT) in patients with suspected heart failure</vt:lpstr>
      <vt:lpstr>Conflicts of interest</vt:lpstr>
      <vt:lpstr>Background</vt:lpstr>
      <vt:lpstr>Background</vt:lpstr>
      <vt:lpstr>Procalcitonin</vt:lpstr>
      <vt:lpstr>My study</vt:lpstr>
      <vt:lpstr>Results</vt:lpstr>
      <vt:lpstr>Results</vt:lpstr>
      <vt:lpstr>Results</vt:lpstr>
      <vt:lpstr>Results</vt:lpstr>
      <vt:lpstr>Kaplan-Meier curves for all-cause mortality by PCT groups  </vt:lpstr>
      <vt:lpstr>Conclusion</vt:lpstr>
      <vt:lpstr>Further work</vt:lpstr>
      <vt:lpstr>  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Prognostic significance of plasma concentrations of procalcitonin in patients with suspected heart failure</dc:title>
  <dc:creator>home</dc:creator>
  <cp:lastModifiedBy>John</cp:lastModifiedBy>
  <cp:revision>29</cp:revision>
  <dcterms:created xsi:type="dcterms:W3CDTF">2015-04-22T18:24:31Z</dcterms:created>
  <dcterms:modified xsi:type="dcterms:W3CDTF">2016-07-11T08:15:04Z</dcterms:modified>
</cp:coreProperties>
</file>