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15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smtClean="0"/>
              <a:t>Muokkaa alaotsikon perustyyliä napsautt.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41829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86758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14344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3705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44910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6298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14339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0801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64207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91331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96758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0DE39-4C59-4B47-A1A2-E9BE6E7B888D}" type="datetimeFigureOut">
              <a:rPr lang="fi-FI" smtClean="0"/>
              <a:t>29.10.2021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83D7C-1A97-4149-9E78-67BCBF6A131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01394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7" name="Sisällön paikkamerkki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3286270"/>
            <a:ext cx="5181600" cy="1430047"/>
          </a:xfrm>
          <a:prstGeom prst="rect">
            <a:avLst/>
          </a:prstGeom>
        </p:spPr>
      </p:pic>
      <p:pic>
        <p:nvPicPr>
          <p:cNvPr id="8" name="Sisällön paikkamerkki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1925359"/>
            <a:ext cx="5181600" cy="415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21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7" name="Sisällön paikkamerkki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3286270"/>
            <a:ext cx="5181600" cy="1430047"/>
          </a:xfrm>
          <a:prstGeom prst="rect">
            <a:avLst/>
          </a:prstGeom>
        </p:spPr>
      </p:pic>
      <p:pic>
        <p:nvPicPr>
          <p:cNvPr id="8" name="Sisällön paikkamerkki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1925359"/>
            <a:ext cx="5181600" cy="415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12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5" name="Sisällön paikkamerkk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69694" y="1496219"/>
            <a:ext cx="5086350" cy="4324350"/>
          </a:xfrm>
          <a:prstGeom prst="rect">
            <a:avLst/>
          </a:prstGeom>
        </p:spPr>
      </p:pic>
      <p:pic>
        <p:nvPicPr>
          <p:cNvPr id="4" name="Kuva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52" y="-339642"/>
            <a:ext cx="5086350" cy="770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924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287" y="876300"/>
            <a:ext cx="530542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55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5" name="Sisällön paikkamerkk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375" y="2797634"/>
            <a:ext cx="5029200" cy="1276350"/>
          </a:xfrm>
          <a:prstGeom prst="rect">
            <a:avLst/>
          </a:prstGeom>
        </p:spPr>
      </p:pic>
      <p:pic>
        <p:nvPicPr>
          <p:cNvPr id="4" name="Kuva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575" y="1546057"/>
            <a:ext cx="599122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40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648" y="324644"/>
            <a:ext cx="5029200" cy="1276350"/>
          </a:xfrm>
          <a:prstGeom prst="rect">
            <a:avLst/>
          </a:prstGeom>
        </p:spPr>
      </p:pic>
      <p:pic>
        <p:nvPicPr>
          <p:cNvPr id="5" name="Kuva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408" y="1600994"/>
            <a:ext cx="599122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750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387" y="1028700"/>
            <a:ext cx="599122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79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137" y="552450"/>
            <a:ext cx="3895725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137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087" y="552450"/>
            <a:ext cx="3933825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92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087" y="552450"/>
            <a:ext cx="3933825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68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Laajakuva</PresentationFormat>
  <Paragraphs>0</Paragraphs>
  <Slides>10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Office-teema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HUS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Hästbacka Johanna</dc:creator>
  <cp:lastModifiedBy>Hästbacka Johanna</cp:lastModifiedBy>
  <cp:revision>1</cp:revision>
  <dcterms:created xsi:type="dcterms:W3CDTF">2021-10-29T10:36:20Z</dcterms:created>
  <dcterms:modified xsi:type="dcterms:W3CDTF">2021-10-29T10:44:02Z</dcterms:modified>
</cp:coreProperties>
</file>