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F9965-6436-4320-A22D-1EAF815A8C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9DDC87-9738-4F2F-9331-7EFF697060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70EAF-F8F0-4639-AEBB-FF9F0F555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4708-91AC-4645-9D48-AD7C7692043D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D09A4C-FCB2-4362-A908-E87CEA637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1221DF-4BF2-4E0B-9978-A211BFB7A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3BCC-9F81-4006-8FD2-F3317CA14D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57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AA3D0-B27D-469E-AD27-205DDCFD0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C57AA-825C-4D42-981B-C849C617B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FB98A-F6E7-45A6-BDF6-5E3DAE8FC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4708-91AC-4645-9D48-AD7C7692043D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7018E7-A66B-4126-9825-55CB01D85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5CB4D0-0C40-470E-BC90-C1401CCC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3BCC-9F81-4006-8FD2-F3317CA14D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512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C408C-9E6F-4C05-99F3-AE4C4BA1D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A36EFE-FADF-4C8C-8399-93BC4D3E6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44BA1-B31D-495F-9FA4-E06D001F2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4708-91AC-4645-9D48-AD7C7692043D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8351-3AB9-4078-810B-9A84B8D1C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42FC28-9F6F-484F-A060-96D5FDBB8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3BCC-9F81-4006-8FD2-F3317CA14D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75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2688E-239F-47A8-B796-095D573B3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59E965-52A5-4E79-823A-A2122DF29F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9BF441-4647-41B2-961C-8F7E3CE1C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990D13-154A-4005-BF28-3011D23FE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4708-91AC-4645-9D48-AD7C7692043D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DB3AE1-2005-4942-84B0-A4C4D9DC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DA2706-2AD8-420C-9F0D-57FB69D41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3BCC-9F81-4006-8FD2-F3317CA14D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96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9D6BF-0D53-482D-8B0A-9301C745E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CCC5E8-D895-43B2-AFFD-AC74DD4277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CADD44-90E1-4141-BD60-B1296E0253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3969F8-C536-4F40-95A4-99C9BC5B30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94DD6D-5E43-45DB-A59A-CE4E115AC0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20B9A9-0AA8-43A1-BE97-36AFBE202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4708-91AC-4645-9D48-AD7C7692043D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B54AB2-DF65-4E37-BE08-B2AE99A6A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A6B19D-3EC1-4FE5-BC26-BB0FCF5E8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3BCC-9F81-4006-8FD2-F3317CA14D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804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01412-0CD3-4E4B-910B-546A69DD0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7A11FB-4F50-4685-8DC7-D7C804F05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4708-91AC-4645-9D48-AD7C7692043D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4353A6-7CA4-45F8-B874-DE0B4D5EE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AB49F5-3448-4417-91DF-6E9504CB4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3BCC-9F81-4006-8FD2-F3317CA14D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83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21DD24-8C71-4DC8-8276-1E12B126B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4708-91AC-4645-9D48-AD7C7692043D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38C186-76C2-4945-954F-56F918E24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F8D4B-CAA6-4358-99E8-A667CFC91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3BCC-9F81-4006-8FD2-F3317CA14D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460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DCC6D-569B-4CAD-83B3-7AD2022D3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4E8D5-7CC4-461D-A208-9FC22C8F51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DAA498-0E06-4DF1-B684-27CACF2754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4065C8-49D7-4F5B-BDFA-8366A50A4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4708-91AC-4645-9D48-AD7C7692043D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26D13C-04B8-43E1-9C39-4F4B2999C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E8F1BB-CC0B-481E-9674-587386E9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3BCC-9F81-4006-8FD2-F3317CA14D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941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F238-054F-42D7-A31E-233E104C7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04141A-F010-4603-BDD6-F4D1D46DE4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9A76E5-BE45-466E-BB14-5447C8139B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CBE359-C451-4722-A45A-D4B4317F1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4708-91AC-4645-9D48-AD7C7692043D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628B16-A2AE-489F-A1FB-2DE32BA7B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8AABAB-8EC7-4063-BF26-98450BB2E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3BCC-9F81-4006-8FD2-F3317CA14D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313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E9516-6B66-4E9B-9D55-634102517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08FE23-BBE4-46BB-BD39-3FFE46067F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219463-9200-4751-A8BB-BC932F1C6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4708-91AC-4645-9D48-AD7C7692043D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14E8A5-BADC-4862-BCB7-F8390DD6D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97202-10E7-4C76-BCE2-BE0DEF675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3BCC-9F81-4006-8FD2-F3317CA14D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809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BFFD62-EF70-4269-8776-4585DD299D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511B0E-3C42-4B36-A952-64ED40C1AE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7478C-1D1D-4F69-B9E3-5B984552C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4708-91AC-4645-9D48-AD7C7692043D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B30C47-5B36-4870-8611-8DC27E148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9F8BE-95B8-4D1D-A5F0-8531672FF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3BCC-9F81-4006-8FD2-F3317CA14D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368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D8C14E-5622-41E1-BFBD-9900B77C0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E46E81-CF80-445E-ABC9-C0B9043024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10E372-1132-4D9F-8AA7-F896752A73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84708-91AC-4645-9D48-AD7C7692043D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18BC8B-ADC6-4A84-907A-81CB7B0DEE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15DAB-785C-48B5-AB5D-EACF091320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83BCC-9F81-4006-8FD2-F3317CA14D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160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07240CB2-CB74-42D5-97C7-2C01C0107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152525"/>
            <a:ext cx="619125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85C16D3-CE8A-405B-8451-53BF2D14A965}"/>
              </a:ext>
            </a:extLst>
          </p:cNvPr>
          <p:cNvSpPr txBox="1"/>
          <p:nvPr/>
        </p:nvSpPr>
        <p:spPr>
          <a:xfrm>
            <a:off x="1879733" y="675571"/>
            <a:ext cx="9382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Kaplan Meier Plot of Time-to-first Symptomatic AF/AFL or ACM: Randomized Participants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3613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Richards</dc:creator>
  <cp:lastModifiedBy>Jennifer Richards</cp:lastModifiedBy>
  <cp:revision>1</cp:revision>
  <dcterms:created xsi:type="dcterms:W3CDTF">2022-03-23T19:51:05Z</dcterms:created>
  <dcterms:modified xsi:type="dcterms:W3CDTF">2022-03-23T19:52:41Z</dcterms:modified>
</cp:coreProperties>
</file>