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5154B8-851F-4C54-953F-73CB907E83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B66CEFBB-154A-495A-BE32-97870BDCFD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67FC73E0-7191-4BE6-850E-117453664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A9EF3CD-FDC4-4BE1-85E9-7F17A14F0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A547A63-2D7F-4A94-94F1-3F4BB5B81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46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409EC1-C40F-4D31-82D1-7AE73560D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57E8837-52AC-4EA6-A4F4-B96251ACB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D48B7050-469A-4C4E-BE00-C417FE587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83762586-DE99-4938-895D-46FDA98F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813AD0B-F287-4037-9393-4C7333BDD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91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C477A0-BE05-4481-A600-25F58014D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03EA6A2-2758-46AA-9F60-1A882E42F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B9426B3-A577-4639-8D61-33B9506B7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DB25B9C-52C1-40CC-B818-4319AF6A6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F480E77-7AFE-48AF-90EB-23CC31FA7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36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5C29F3-FDF5-4DB0-93CA-4296235A1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A65E05DE-5E0A-4314-BAFA-8EA44B2C31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94F425CB-5CAD-4FED-AB84-81EB8FCFA9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46FB5C6D-5AC7-4838-8593-74966B281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9F467CCE-314A-4B80-AA58-83B05A2A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3A51FCA5-791B-4502-8CB9-48EFA72EE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749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82E5FD-831C-4BCF-ABAA-7DA2D8EB3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E73A835-9520-43EE-B12F-930412B3D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AD61E825-4E3C-4A5A-A729-475ECE573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0A4A0F4E-F23A-4FC0-A45C-F2F6A6AEF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C39ABD71-F8B5-404A-B6BF-0688FEF9E3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56161108-D9F1-4B75-9AD7-F722755D8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754EF82F-1BFA-4524-91C3-A83A6C08C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053E5354-A7DB-4183-8EE4-3D707DF09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6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97A53E-FA47-42F5-B3D6-8E5D7744C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5BD1A9B3-7BDD-46B9-91D1-8704D5CBD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94083CD3-D57E-4F05-97C2-2660EE2D9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FB596F0C-6027-4701-B09F-0EA2B1237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8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21A645CC-F56B-494F-9249-7B5F0DAB7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9C55C1A1-28E8-4C4A-96CA-2B9F5BCFC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27AEE1D6-6A60-4BF7-A75A-08FE9864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3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B8F6AF-50DF-45F5-B99C-D90855C1F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95A6E45B-139F-4C45-95B6-C34C0FB23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60D1553E-93E4-44F2-8FF5-E75DFE4C2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2E8447E4-D427-42C9-B558-AA8594DB4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72B6CBA1-4365-4C11-8252-C43723E06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16A8820C-4989-48D2-A165-472DA60AF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6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6F800C-1F49-49F9-90CF-1E316D19D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A94F0D8C-B823-4EE8-8E0D-12008F40A0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AA45B82A-BB25-41A2-88A5-A713789CC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87270000-A75C-42CF-AA7D-7C3C73742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8360EB4F-F9A4-4D26-9A2B-CCF1924E2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B487A0C7-019F-4E3F-85F7-554F3314B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2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240CDE-9E30-41E1-BB24-BA997778D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003516ED-FA95-4208-88FD-6FFBE4BC3D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097EAF4D-5DEF-4FAC-BC49-BC21538C1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7249FC9-3B20-4A65-B600-B8D0AB76D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3FB1040-4796-4693-AA6D-6A50A9819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373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B269C79A-38A5-4F05-B5D6-7A904953AC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FB6E2A6-EE8A-42C4-8854-3C7F0F109A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5673B37-2464-49A6-981B-5042291BD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EC8A1081-47FC-41A2-8D0E-5483A4139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B4982FD-F9EA-4383-9C69-A9DDD63FB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213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377A9F25-4584-41C6-86CE-7132AE6BF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6929EE7-45A5-40E8-BD78-A75BA453F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EAB46F0D-B88C-4394-8D6C-480B1CE617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FB745-C44B-4795-851E-4AD891D458B1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A0AE063C-6710-4AD7-8A13-7C75F607B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B2FB826B-5617-4A15-A6B1-37713E21BE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47D9D-9F8B-43EB-BAD9-FEC3FD02088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>
            <a:extLst>
              <a:ext uri="{FF2B5EF4-FFF2-40B4-BE49-F238E27FC236}">
                <a16:creationId xmlns:a16="http://schemas.microsoft.com/office/drawing/2014/main" id="{941B5315-ED19-495F-A4D5-CB0EFFE9D08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193" y="2011939"/>
            <a:ext cx="6115050" cy="3686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09E1C54C-480A-451B-86C9-98DEB4CA9C79}"/>
              </a:ext>
            </a:extLst>
          </p:cNvPr>
          <p:cNvSpPr/>
          <p:nvPr/>
        </p:nvSpPr>
        <p:spPr>
          <a:xfrm>
            <a:off x="3048000" y="1278082"/>
            <a:ext cx="2282536" cy="477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1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2. 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217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Office-tema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Tanja Todberg</dc:creator>
  <cp:lastModifiedBy>Tanja Todberg</cp:lastModifiedBy>
  <cp:revision>1</cp:revision>
  <dcterms:created xsi:type="dcterms:W3CDTF">2019-12-13T09:26:35Z</dcterms:created>
  <dcterms:modified xsi:type="dcterms:W3CDTF">2019-12-13T09:27:58Z</dcterms:modified>
</cp:coreProperties>
</file>