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4" d="100"/>
          <a:sy n="94" d="100"/>
        </p:scale>
        <p:origin x="11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E8135D2-1501-44AF-83B4-3BC930266A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7FBF9D5-1FF1-4155-83F8-362799FDA1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a-DK"/>
              <a:t>Klik for at redigere undertiteltypografien i masteren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96157AB2-FDE6-4406-A992-5287AABE86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1546D3FC-E809-47E6-BDB1-A070AA111D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F447A4D1-D935-4B95-9DBF-D726C927C7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18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8ED8079-FCD0-4C67-BB40-5EEECDD87B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80FB39E5-0AFA-4ED9-8E4C-CE4D0D7232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528795A3-2243-42F4-8997-A8517E7837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CFF2F1E0-BF34-44D8-880F-098C59A55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6A878CD3-161A-4D41-A46E-EAC40AE33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759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E65DEA-E3B0-44BB-ABAE-8F240E01C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EC157DB2-F689-4A81-AB7D-6D0BBF4DB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4F3B3053-AEDA-41A2-8922-9324A72B0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416AFAF-8ED2-4AC6-BDF4-67C559B4B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8EC867B8-338F-46BC-8243-DA0226EF6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166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8740D9E-4784-4F39-BA99-4015EBFBD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DD971E29-BCD9-48B9-8123-45079F20D6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5FC4598A-3505-4E05-A6EA-96378284D4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0699887-4712-456E-A8CD-62197E5F8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11D74AB2-E0CE-44D2-A2C5-CF62EE897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A6CFC4C5-9D3E-49AD-9029-A923B57AB2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6570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1E79BE6-FDA4-4137-A067-90693BB32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79AE98D1-084D-485F-9A57-A5134FF6A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Pladsholder til indhold 3">
            <a:extLst>
              <a:ext uri="{FF2B5EF4-FFF2-40B4-BE49-F238E27FC236}">
                <a16:creationId xmlns:a16="http://schemas.microsoft.com/office/drawing/2014/main" id="{A77BFA24-3152-4682-854C-88295206E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5" name="Pladsholder til tekst 4">
            <a:extLst>
              <a:ext uri="{FF2B5EF4-FFF2-40B4-BE49-F238E27FC236}">
                <a16:creationId xmlns:a16="http://schemas.microsoft.com/office/drawing/2014/main" id="{341BC5C8-6514-469A-ADB6-36852250C2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Pladsholder til indhold 5">
            <a:extLst>
              <a:ext uri="{FF2B5EF4-FFF2-40B4-BE49-F238E27FC236}">
                <a16:creationId xmlns:a16="http://schemas.microsoft.com/office/drawing/2014/main" id="{DB93138E-5AEA-4AFF-9168-E51606BD63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7" name="Pladsholder til dato 6">
            <a:extLst>
              <a:ext uri="{FF2B5EF4-FFF2-40B4-BE49-F238E27FC236}">
                <a16:creationId xmlns:a16="http://schemas.microsoft.com/office/drawing/2014/main" id="{731AE36E-2EBF-4D74-A3BD-AB11F1CD0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8" name="Pladsholder til sidefod 7">
            <a:extLst>
              <a:ext uri="{FF2B5EF4-FFF2-40B4-BE49-F238E27FC236}">
                <a16:creationId xmlns:a16="http://schemas.microsoft.com/office/drawing/2014/main" id="{D452E60A-CDE5-4B1F-BB79-03B1A22FA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Pladsholder til slidenummer 8">
            <a:extLst>
              <a:ext uri="{FF2B5EF4-FFF2-40B4-BE49-F238E27FC236}">
                <a16:creationId xmlns:a16="http://schemas.microsoft.com/office/drawing/2014/main" id="{A28F4E09-2425-4C0E-B75B-162A14DE1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299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AF514D2-7306-4752-B2B6-16F939939B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dato 2">
            <a:extLst>
              <a:ext uri="{FF2B5EF4-FFF2-40B4-BE49-F238E27FC236}">
                <a16:creationId xmlns:a16="http://schemas.microsoft.com/office/drawing/2014/main" id="{028F0C73-971E-4DAC-99D3-1B77C2683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4" name="Pladsholder til sidefod 3">
            <a:extLst>
              <a:ext uri="{FF2B5EF4-FFF2-40B4-BE49-F238E27FC236}">
                <a16:creationId xmlns:a16="http://schemas.microsoft.com/office/drawing/2014/main" id="{139EEAC9-29C8-4F79-BC1D-60E6B4325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ladsholder til slidenummer 4">
            <a:extLst>
              <a:ext uri="{FF2B5EF4-FFF2-40B4-BE49-F238E27FC236}">
                <a16:creationId xmlns:a16="http://schemas.microsoft.com/office/drawing/2014/main" id="{4BEF3AF3-2841-4B4F-8919-476CDCA477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4924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1">
            <a:extLst>
              <a:ext uri="{FF2B5EF4-FFF2-40B4-BE49-F238E27FC236}">
                <a16:creationId xmlns:a16="http://schemas.microsoft.com/office/drawing/2014/main" id="{10546A60-74A3-4C79-835E-DDA63948B2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3" name="Pladsholder til sidefod 2">
            <a:extLst>
              <a:ext uri="{FF2B5EF4-FFF2-40B4-BE49-F238E27FC236}">
                <a16:creationId xmlns:a16="http://schemas.microsoft.com/office/drawing/2014/main" id="{92F08F71-FE86-484F-9126-9911976C6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Pladsholder til slidenummer 3">
            <a:extLst>
              <a:ext uri="{FF2B5EF4-FFF2-40B4-BE49-F238E27FC236}">
                <a16:creationId xmlns:a16="http://schemas.microsoft.com/office/drawing/2014/main" id="{145AC428-524C-409A-AB95-5CBCCE6355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97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C46B318-7D2F-4559-8420-44C350AAE3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indhold 2">
            <a:extLst>
              <a:ext uri="{FF2B5EF4-FFF2-40B4-BE49-F238E27FC236}">
                <a16:creationId xmlns:a16="http://schemas.microsoft.com/office/drawing/2014/main" id="{5760A822-B8A4-4D36-AE63-97086B33F7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FB06F29C-BAA4-4E13-B358-96DFCD584D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4197DC20-1AD4-4F53-ADF2-DC1245B26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0A6F5370-4808-4D77-879D-21D0B1E4B3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75E4C345-F567-40E4-89A1-8EE22B14E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3540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C68D34C-03CE-4B87-B83C-4E6BB54F6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billede 2">
            <a:extLst>
              <a:ext uri="{FF2B5EF4-FFF2-40B4-BE49-F238E27FC236}">
                <a16:creationId xmlns:a16="http://schemas.microsoft.com/office/drawing/2014/main" id="{02173126-C77F-4038-BBC5-FF903B9CF1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Pladsholder til tekst 3">
            <a:extLst>
              <a:ext uri="{FF2B5EF4-FFF2-40B4-BE49-F238E27FC236}">
                <a16:creationId xmlns:a16="http://schemas.microsoft.com/office/drawing/2014/main" id="{D2E04C7D-BE99-489A-AB29-44894E21AF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Pladsholder til dato 4">
            <a:extLst>
              <a:ext uri="{FF2B5EF4-FFF2-40B4-BE49-F238E27FC236}">
                <a16:creationId xmlns:a16="http://schemas.microsoft.com/office/drawing/2014/main" id="{551B3C44-053D-4C55-9E31-4EC463029C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6" name="Pladsholder til sidefod 5">
            <a:extLst>
              <a:ext uri="{FF2B5EF4-FFF2-40B4-BE49-F238E27FC236}">
                <a16:creationId xmlns:a16="http://schemas.microsoft.com/office/drawing/2014/main" id="{80FE4D30-76CD-4C14-B666-9289CA029F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Pladsholder til slidenummer 6">
            <a:extLst>
              <a:ext uri="{FF2B5EF4-FFF2-40B4-BE49-F238E27FC236}">
                <a16:creationId xmlns:a16="http://schemas.microsoft.com/office/drawing/2014/main" id="{51CFE9A5-9E5F-4AE1-B39A-70C7F3E2B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604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8A3D92-B636-4EC6-8B59-0378221284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4254FE6C-0623-433E-8D87-8B392A9C9D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B72267A2-349C-47F0-A05C-24759C615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714A3EAE-42B6-40B7-A0B8-B05772963A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77463507-5951-424C-A584-B7C3FC0AD8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6843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>
            <a:extLst>
              <a:ext uri="{FF2B5EF4-FFF2-40B4-BE49-F238E27FC236}">
                <a16:creationId xmlns:a16="http://schemas.microsoft.com/office/drawing/2014/main" id="{934087B6-9304-407B-9ABA-686F0E85A8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lodret titel 2">
            <a:extLst>
              <a:ext uri="{FF2B5EF4-FFF2-40B4-BE49-F238E27FC236}">
                <a16:creationId xmlns:a16="http://schemas.microsoft.com/office/drawing/2014/main" id="{62BFBA27-7EC7-4CC7-AC4A-F151B2DFC2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F263CDAD-DBB0-4A1B-B395-2F6C0D84AA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56C1BAEC-AC69-40D8-A7FA-E0EEC3BC8E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2938BF7D-E986-4EB1-A912-B293F8A502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271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titel 1">
            <a:extLst>
              <a:ext uri="{FF2B5EF4-FFF2-40B4-BE49-F238E27FC236}">
                <a16:creationId xmlns:a16="http://schemas.microsoft.com/office/drawing/2014/main" id="{9B7EA417-DA6F-4298-AFCF-4FA80AB2F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/>
              <a:t>Klik for at redigere titeltypografien i masteren</a:t>
            </a:r>
            <a:endParaRPr lang="en-US"/>
          </a:p>
        </p:txBody>
      </p:sp>
      <p:sp>
        <p:nvSpPr>
          <p:cNvPr id="3" name="Pladsholder til tekst 2">
            <a:extLst>
              <a:ext uri="{FF2B5EF4-FFF2-40B4-BE49-F238E27FC236}">
                <a16:creationId xmlns:a16="http://schemas.microsoft.com/office/drawing/2014/main" id="{60A9CD4C-ED45-41D3-82C9-9E3320E238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/>
          </a:p>
        </p:txBody>
      </p:sp>
      <p:sp>
        <p:nvSpPr>
          <p:cNvPr id="4" name="Pladsholder til dato 3">
            <a:extLst>
              <a:ext uri="{FF2B5EF4-FFF2-40B4-BE49-F238E27FC236}">
                <a16:creationId xmlns:a16="http://schemas.microsoft.com/office/drawing/2014/main" id="{3F8DA5D6-58A4-48DF-A370-F7CEBC59DD1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1420A7-AB17-45D5-A88D-5C71CB18BF32}" type="datetimeFigureOut">
              <a:rPr lang="en-US" smtClean="0"/>
              <a:t>12/13/2019</a:t>
            </a:fld>
            <a:endParaRPr lang="en-US"/>
          </a:p>
        </p:txBody>
      </p:sp>
      <p:sp>
        <p:nvSpPr>
          <p:cNvPr id="5" name="Pladsholder til sidefod 4">
            <a:extLst>
              <a:ext uri="{FF2B5EF4-FFF2-40B4-BE49-F238E27FC236}">
                <a16:creationId xmlns:a16="http://schemas.microsoft.com/office/drawing/2014/main" id="{F57597F7-DBDF-4849-B28D-C29EE546C9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Pladsholder til slidenummer 5">
            <a:extLst>
              <a:ext uri="{FF2B5EF4-FFF2-40B4-BE49-F238E27FC236}">
                <a16:creationId xmlns:a16="http://schemas.microsoft.com/office/drawing/2014/main" id="{D7FBAB34-B51C-4D95-923B-09B33670F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AAF29-B0C4-4562-BF6E-39144A2D11CF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210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lede 3">
            <a:extLst>
              <a:ext uri="{FF2B5EF4-FFF2-40B4-BE49-F238E27FC236}">
                <a16:creationId xmlns:a16="http://schemas.microsoft.com/office/drawing/2014/main" id="{8B11E308-EF44-46DA-984A-16ADC07F77D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935" y="762317"/>
            <a:ext cx="6120130" cy="533336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ktangel 4">
            <a:extLst>
              <a:ext uri="{FF2B5EF4-FFF2-40B4-BE49-F238E27FC236}">
                <a16:creationId xmlns:a16="http://schemas.microsoft.com/office/drawing/2014/main" id="{3CB7AFE2-CBFE-435A-B6B2-B5D8A5CBAC06}"/>
              </a:ext>
            </a:extLst>
          </p:cNvPr>
          <p:cNvSpPr/>
          <p:nvPr/>
        </p:nvSpPr>
        <p:spPr>
          <a:xfrm flipH="1">
            <a:off x="3035935" y="274320"/>
            <a:ext cx="2498533" cy="29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  <a:cs typeface="Arial" panose="020B0604020202020204" pitchFamily="34" charset="0"/>
              </a:rPr>
              <a:t>Figure 3. </a:t>
            </a:r>
            <a:endParaRPr lang="en-US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69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4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Office-tema</vt:lpstr>
      <vt:lpstr>PowerPoint-præsentation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PowerPoint-præsentation</dc:title>
  <dc:creator>Tanja Todberg</dc:creator>
  <cp:lastModifiedBy>Tanja Todberg</cp:lastModifiedBy>
  <cp:revision>1</cp:revision>
  <dcterms:created xsi:type="dcterms:W3CDTF">2019-12-13T09:28:04Z</dcterms:created>
  <dcterms:modified xsi:type="dcterms:W3CDTF">2019-12-13T09:29:21Z</dcterms:modified>
</cp:coreProperties>
</file>