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4" r:id="rId2"/>
  </p:sldIdLst>
  <p:sldSz cx="9144000" cy="6858000" type="screen4x3"/>
  <p:notesSz cx="6797675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1570" y="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BD266E-DA8C-49F0-ABE4-28CBAAD486E6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13ECE6-0C54-48C0-833A-1C87D145A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63589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13ECE6-0C54-48C0-833A-1C87D145A1E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5494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D1EF7-7124-4FBB-8683-AFE5F9FE5260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EAAA3-FD9C-4D7C-BDAE-57560B6030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58185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D1EF7-7124-4FBB-8683-AFE5F9FE5260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EAAA3-FD9C-4D7C-BDAE-57560B6030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4419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D1EF7-7124-4FBB-8683-AFE5F9FE5260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EAAA3-FD9C-4D7C-BDAE-57560B6030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4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D1EF7-7124-4FBB-8683-AFE5F9FE5260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EAAA3-FD9C-4D7C-BDAE-57560B6030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9633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D1EF7-7124-4FBB-8683-AFE5F9FE5260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EAAA3-FD9C-4D7C-BDAE-57560B6030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39318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D1EF7-7124-4FBB-8683-AFE5F9FE5260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EAAA3-FD9C-4D7C-BDAE-57560B6030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299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D1EF7-7124-4FBB-8683-AFE5F9FE5260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EAAA3-FD9C-4D7C-BDAE-57560B6030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3316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D1EF7-7124-4FBB-8683-AFE5F9FE5260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EAAA3-FD9C-4D7C-BDAE-57560B6030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3206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D1EF7-7124-4FBB-8683-AFE5F9FE5260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EAAA3-FD9C-4D7C-BDAE-57560B6030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71987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D1EF7-7124-4FBB-8683-AFE5F9FE5260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EAAA3-FD9C-4D7C-BDAE-57560B6030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334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D1EF7-7124-4FBB-8683-AFE5F9FE5260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EAAA3-FD9C-4D7C-BDAE-57560B6030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1238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9D1EF7-7124-4FBB-8683-AFE5F9FE5260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EAAA3-FD9C-4D7C-BDAE-57560B6030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6709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e 15"/>
          <p:cNvGrpSpPr/>
          <p:nvPr/>
        </p:nvGrpSpPr>
        <p:grpSpPr>
          <a:xfrm>
            <a:off x="1988" y="260648"/>
            <a:ext cx="9178524" cy="5981217"/>
            <a:chOff x="1988" y="260648"/>
            <a:chExt cx="9178524" cy="5981217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34179" y="260648"/>
              <a:ext cx="8550377" cy="5565600"/>
            </a:xfrm>
            <a:prstGeom prst="rect">
              <a:avLst/>
            </a:prstGeom>
          </p:spPr>
        </p:pic>
        <p:pic>
          <p:nvPicPr>
            <p:cNvPr id="13" name="Image 1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80424" y="471033"/>
              <a:ext cx="6863531" cy="4467600"/>
            </a:xfrm>
            <a:prstGeom prst="rect">
              <a:avLst/>
            </a:prstGeom>
          </p:spPr>
        </p:pic>
        <p:grpSp>
          <p:nvGrpSpPr>
            <p:cNvPr id="22" name="Groupe 21"/>
            <p:cNvGrpSpPr/>
            <p:nvPr/>
          </p:nvGrpSpPr>
          <p:grpSpPr>
            <a:xfrm>
              <a:off x="2462093" y="582858"/>
              <a:ext cx="6562322" cy="2732323"/>
              <a:chOff x="2324571" y="1071644"/>
              <a:chExt cx="6802787" cy="3135887"/>
            </a:xfrm>
          </p:grpSpPr>
          <p:sp>
            <p:nvSpPr>
              <p:cNvPr id="23" name="ZoneTexte 22"/>
              <p:cNvSpPr txBox="1"/>
              <p:nvPr/>
            </p:nvSpPr>
            <p:spPr>
              <a:xfrm>
                <a:off x="2324571" y="1071644"/>
                <a:ext cx="3512385" cy="4592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Sub</a:t>
                </a:r>
                <a:r>
                  <a:rPr lang="fr-FR" sz="1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fr-FR" sz="1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H</a:t>
                </a:r>
                <a:r>
                  <a:rPr lang="fr-FR" sz="1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azard </a:t>
                </a:r>
                <a:r>
                  <a:rPr lang="fr-FR" sz="1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R</a:t>
                </a:r>
                <a:r>
                  <a:rPr lang="fr-FR" sz="1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atio, 0.59 (95% CI, 0.22 </a:t>
                </a:r>
                <a:r>
                  <a:rPr lang="fr-FR" sz="1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-</a:t>
                </a:r>
                <a:r>
                  <a:rPr lang="fr-FR" sz="1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fr-FR" sz="1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1.63</a:t>
                </a:r>
                <a:r>
                  <a:rPr lang="fr-FR" sz="1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</a:p>
              <a:p>
                <a:r>
                  <a:rPr lang="fr-FR" sz="1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P=0.31 </a:t>
                </a:r>
                <a:endParaRPr lang="fr-FR" sz="1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ZoneTexte 24"/>
              <p:cNvSpPr txBox="1"/>
              <p:nvPr/>
            </p:nvSpPr>
            <p:spPr>
              <a:xfrm>
                <a:off x="7931391" y="2173814"/>
                <a:ext cx="952283" cy="2825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Fixed</a:t>
                </a:r>
                <a:r>
                  <a:rPr lang="fr-FR" sz="1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dose</a:t>
                </a:r>
                <a:endParaRPr lang="fr-FR" sz="1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ZoneTexte 25"/>
              <p:cNvSpPr txBox="1"/>
              <p:nvPr/>
            </p:nvSpPr>
            <p:spPr>
              <a:xfrm>
                <a:off x="7931391" y="3924943"/>
                <a:ext cx="1195967" cy="2825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Adjusted</a:t>
                </a:r>
                <a:r>
                  <a:rPr lang="fr-FR" sz="1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dose</a:t>
                </a:r>
                <a:endParaRPr lang="fr-FR" sz="1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7" name="Groupe 16"/>
            <p:cNvGrpSpPr/>
            <p:nvPr/>
          </p:nvGrpSpPr>
          <p:grpSpPr>
            <a:xfrm>
              <a:off x="1988" y="5602014"/>
              <a:ext cx="9178524" cy="639851"/>
              <a:chOff x="1988" y="5733256"/>
              <a:chExt cx="9178524" cy="652712"/>
            </a:xfrm>
          </p:grpSpPr>
          <p:sp>
            <p:nvSpPr>
              <p:cNvPr id="5" name="ZoneTexte 4"/>
              <p:cNvSpPr txBox="1"/>
              <p:nvPr/>
            </p:nvSpPr>
            <p:spPr>
              <a:xfrm>
                <a:off x="876924" y="6150496"/>
                <a:ext cx="598732" cy="2354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r-FR" sz="9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498</a:t>
                </a:r>
                <a:endParaRPr lang="fr-FR" sz="9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" name="ZoneTexte 6"/>
              <p:cNvSpPr txBox="1"/>
              <p:nvPr/>
            </p:nvSpPr>
            <p:spPr>
              <a:xfrm>
                <a:off x="62206" y="6150496"/>
                <a:ext cx="875935" cy="2354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9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Fixed</a:t>
                </a:r>
                <a:r>
                  <a:rPr lang="fr-FR" sz="9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dose</a:t>
                </a:r>
                <a:endParaRPr lang="fr-FR" sz="9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" name="ZoneTexte 9"/>
              <p:cNvSpPr txBox="1"/>
              <p:nvPr/>
            </p:nvSpPr>
            <p:spPr>
              <a:xfrm>
                <a:off x="3416095" y="6150496"/>
                <a:ext cx="661374" cy="2354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r-FR" sz="9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471</a:t>
                </a:r>
                <a:endParaRPr lang="fr-FR" sz="9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" name="ZoneTexte 13"/>
              <p:cNvSpPr txBox="1"/>
              <p:nvPr/>
            </p:nvSpPr>
            <p:spPr>
              <a:xfrm>
                <a:off x="6018310" y="6150496"/>
                <a:ext cx="641922" cy="2354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r-FR" sz="9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450</a:t>
                </a:r>
                <a:endParaRPr lang="fr-FR" sz="9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" name="ZoneTexte 5"/>
              <p:cNvSpPr txBox="1"/>
              <p:nvPr/>
            </p:nvSpPr>
            <p:spPr>
              <a:xfrm>
                <a:off x="876924" y="5963347"/>
                <a:ext cx="598732" cy="2354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r-FR" sz="9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502</a:t>
                </a:r>
                <a:endParaRPr lang="fr-FR" sz="9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" name="ZoneTexte 7"/>
              <p:cNvSpPr txBox="1"/>
              <p:nvPr/>
            </p:nvSpPr>
            <p:spPr>
              <a:xfrm>
                <a:off x="62206" y="5963347"/>
                <a:ext cx="1114167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9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Adjusted</a:t>
                </a:r>
                <a:r>
                  <a:rPr lang="fr-FR" sz="9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dose   </a:t>
                </a:r>
                <a:endParaRPr lang="fr-FR" sz="9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" name="ZoneTexte 10"/>
              <p:cNvSpPr txBox="1"/>
              <p:nvPr/>
            </p:nvSpPr>
            <p:spPr>
              <a:xfrm>
                <a:off x="3416095" y="5963347"/>
                <a:ext cx="661374" cy="2354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r-FR" sz="9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474</a:t>
                </a:r>
                <a:endParaRPr lang="fr-FR" sz="9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" name="ZoneTexte 14"/>
              <p:cNvSpPr txBox="1"/>
              <p:nvPr/>
            </p:nvSpPr>
            <p:spPr>
              <a:xfrm>
                <a:off x="6018310" y="5963347"/>
                <a:ext cx="641922" cy="2354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r-FR" sz="9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460</a:t>
                </a:r>
                <a:endParaRPr lang="fr-FR" sz="9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" name="ZoneTexte 8"/>
              <p:cNvSpPr txBox="1"/>
              <p:nvPr/>
            </p:nvSpPr>
            <p:spPr>
              <a:xfrm>
                <a:off x="1988" y="5733256"/>
                <a:ext cx="3884724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9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No. at </a:t>
                </a:r>
                <a:r>
                  <a:rPr lang="fr-FR" sz="9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Risk</a:t>
                </a:r>
                <a:endParaRPr lang="fr-FR" sz="9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ZoneTexte 76"/>
              <p:cNvSpPr txBox="1"/>
              <p:nvPr/>
            </p:nvSpPr>
            <p:spPr>
              <a:xfrm>
                <a:off x="8512524" y="6150496"/>
                <a:ext cx="667988" cy="2354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r-FR" sz="9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441</a:t>
                </a:r>
                <a:endParaRPr lang="fr-FR" sz="9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ZoneTexte 77"/>
              <p:cNvSpPr txBox="1"/>
              <p:nvPr/>
            </p:nvSpPr>
            <p:spPr>
              <a:xfrm>
                <a:off x="8512524" y="5963347"/>
                <a:ext cx="667988" cy="2354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r-FR" sz="9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454</a:t>
                </a:r>
                <a:endParaRPr lang="fr-FR" sz="9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34234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988</TotalTime>
  <Words>36</Words>
  <Application>Microsoft Office PowerPoint</Application>
  <PresentationFormat>Affichage à l'écran (4:3)</PresentationFormat>
  <Paragraphs>16</Paragraphs>
  <Slides>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4" baseType="lpstr">
      <vt:lpstr>Arial</vt:lpstr>
      <vt:lpstr>Calibri</vt:lpstr>
      <vt:lpstr>Thème Office</vt:lpstr>
      <vt:lpstr>Présentation PowerPoint</vt:lpstr>
    </vt:vector>
  </TitlesOfParts>
  <Company>CHU ST ETIENNE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Presles Emilie</dc:creator>
  <cp:lastModifiedBy>Presles Emilie</cp:lastModifiedBy>
  <cp:revision>117</cp:revision>
  <cp:lastPrinted>2020-01-06T13:07:36Z</cp:lastPrinted>
  <dcterms:created xsi:type="dcterms:W3CDTF">2014-02-28T09:39:29Z</dcterms:created>
  <dcterms:modified xsi:type="dcterms:W3CDTF">2022-05-12T09:29:21Z</dcterms:modified>
</cp:coreProperties>
</file>