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30" d="100"/>
          <a:sy n="30" d="100"/>
        </p:scale>
        <p:origin x="28" y="8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9029B-B003-4317-9675-A80DA8047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7A48-CBF7-4B56-8016-656B9F2D6B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EDCF6-05E2-4083-9544-A2C424132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15135-7424-4470-81E1-E436E0731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8964E-F9C4-4499-A534-77F187393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9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CCC8-6977-4B47-B4CC-B6296C1B3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58CFA9-DBD9-4F39-A634-C9E48B3716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C5914-02A7-4B36-B19A-4EDA4B905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E898D-093D-4BC4-B6F9-F9C0CB02F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19C48-F2B3-4946-BFB0-85A5F9870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633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A16357-4579-40CB-8608-9A81F3786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4C5EB-C3F9-4BF6-9CD9-DB128D4ED0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F2FD2-9748-4CF9-A31C-26A6A4F28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8B446-A2D3-4E82-9B58-B34166C0C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E39D1-2227-436D-9D49-6390F7CD7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1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DE5B-6FAD-4F2C-B7D5-ECB56E7B2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630C3-ABB0-4C8F-9EC7-39B348B09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3BF75-D384-459C-AC39-9D1D2F52A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1605E-37B0-4564-904E-365B46DE8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8481A-86EA-424B-B8DA-CCAF644B6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687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AE104-EE5F-4812-BD0D-B345FC0E7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BEC2B3-0F75-4B52-BEDD-63BB1C92D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B494B-ED31-468D-8241-D60103C54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F252A-62E6-48D4-B3BE-DEDBFC0B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CB802-14A5-4BD9-B3ED-96E29CEB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52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2D26D-833B-43BE-B899-A6FDAC557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B1E63-A9CB-4FCB-B8BD-621391946F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CDFB7F-E491-41F4-850F-62DCA7D3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2A048B-B903-4F04-9D2E-5FCAFD18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3DFA34-37EB-4548-B7A3-7D0BD8307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9123FD-8619-4640-86DD-DFBD1C76E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80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560BC-7340-4E4D-A01D-C768B6423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9A3FC-AC23-49E8-8D30-39DF7754B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746CE-BDA7-4AD9-95DB-219A3FC76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D601F4-6ACD-45A3-B0D5-7B32743DDD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A61EE-5D1D-4AEB-A299-BE37073060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585116-8317-4711-8311-3BC7D07F3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56C00D-D86B-43BD-90E3-D237482C1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471704-C92E-438F-B765-63911A35A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2295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BD19D-5ACF-4EAF-A26B-83215905B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CBA474-ACE5-41A6-A8E0-20A34B584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7ECE66-67F9-4FF7-B57D-F977ACFBC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C8F196-A65B-426A-9F4D-A9E5F0E34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953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74BB17-80A6-4588-8858-0A1F8BA7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AB37AB-4EB0-4A38-84F0-CFE821D05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808E6-DAB7-45C6-B67C-74E358F67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06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1B0B3-17C6-4F76-A5F2-FDA56302E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43961-36D8-41A1-84F2-6EABF25AA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BC226C-0914-428E-A7BE-62BB9128A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BEF9F8-816E-445B-991F-461F77E52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93E7B0-3690-4C08-8FBA-0F6772BA2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A68B8-5630-4857-99B2-3A271ECCA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049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EC64E-88C1-4302-B9AD-EC5C1D471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34B418-DCBD-4FFD-A309-DFE6BF65A9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BA007E-7270-442B-9A00-55797CEF1F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DF4273-9306-4C46-9124-0288FAA7E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17CF41-9EC7-4B57-AC6F-2062AE421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33EBAB-9820-4CAB-9823-440A98FB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93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055341-1DD4-41B2-BEDE-B09F7EB6E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128440-A6A8-4149-88F4-BB369EAE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431B4-E8CC-4AC0-9050-733A3E354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DD562-D936-423F-ACEE-C0148C5E3340}" type="datetimeFigureOut">
              <a:rPr lang="en-GB" smtClean="0"/>
              <a:t>13/07/2020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B0A8D-7176-49F4-929A-37F8E63AF8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5EC7E-D1BD-44A6-B053-9B689CA18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A246E-5888-43BF-B9B0-A148AE5800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11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0B17F541-D2EF-4D76-99E2-621354D0E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7" y="591785"/>
            <a:ext cx="7558349" cy="567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569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Monica arribas</dc:creator>
  <cp:lastModifiedBy>Monica arribas</cp:lastModifiedBy>
  <cp:revision>1</cp:revision>
  <dcterms:created xsi:type="dcterms:W3CDTF">2020-07-13T13:54:07Z</dcterms:created>
  <dcterms:modified xsi:type="dcterms:W3CDTF">2020-07-13T13:55:59Z</dcterms:modified>
</cp:coreProperties>
</file>