
<file path=[Content_Types].xml><?xml version="1.0" encoding="utf-8"?>
<Types xmlns="http://schemas.openxmlformats.org/package/2006/content-types">
  <Override PartName="/_rels/.rels" ContentType="application/vnd.openxmlformats-package.relationships+xml"/>
  <Override PartName="/ppt/notesSlides/_rels/notesSlide2.xml.rels" ContentType="application/vnd.openxmlformats-package.relationships+xml"/>
  <Override PartName="/ppt/notesSlides/notesSlide2.xml" ContentType="application/vnd.openxmlformats-officedocument.presentationml.notesSlide+xml"/>
  <Override PartName="/ppt/_rels/presentation.xml.rels" ContentType="application/vnd.openxmlformats-package.relationships+xml"/>
  <Override PartName="/ppt/media/image3.jpeg" ContentType="image/jpeg"/>
  <Override PartName="/ppt/media/image2.jpeg" ContentType="image/jpeg"/>
  <Override PartName="/ppt/media/image1.jpeg" ContentType="image/jpeg"/>
  <Override PartName="/ppt/slides/_rels/slide2.xml.rels" ContentType="application/vnd.openxmlformats-package.relationships+xml"/>
  <Override PartName="/ppt/slides/_rels/slide1.xml.rels" ContentType="application/vnd.openxmlformats-package.relationships+xml"/>
  <Override PartName="/ppt/slides/slide2.xml" ContentType="application/vnd.openxmlformats-officedocument.presentationml.slide+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 id="257" r:id="rId5"/>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slide" Target="slides/slide2.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CFC2A39A-B9EC-4235-B020-0BE64FE38A0F}"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 name="PlaceHolder 1"/>
          <p:cNvSpPr>
            <a:spLocks noGrp="1"/>
          </p:cNvSpPr>
          <p:nvPr>
            <p:ph type="sldImg"/>
          </p:nvPr>
        </p:nvSpPr>
        <p:spPr>
          <a:xfrm>
            <a:off x="1371600" y="763560"/>
            <a:ext cx="5029200" cy="3772080"/>
          </a:xfrm>
          <a:prstGeom prst="rect">
            <a:avLst/>
          </a:prstGeom>
        </p:spPr>
      </p:sp>
      <p:sp>
        <p:nvSpPr>
          <p:cNvPr id="53" name="PlaceHolder 2"/>
          <p:cNvSpPr>
            <a:spLocks noGrp="1"/>
          </p:cNvSpPr>
          <p:nvPr>
            <p:ph type="body"/>
          </p:nvPr>
        </p:nvSpPr>
        <p:spPr>
          <a:xfrm>
            <a:off x="777960" y="4776840"/>
            <a:ext cx="6216480" cy="4525200"/>
          </a:xfrm>
          <a:prstGeom prst="rect">
            <a:avLst/>
          </a:prstGeom>
        </p:spPr>
        <p:txBody>
          <a:bodyPr lIns="0" rIns="0" tIns="0" bIns="0"/>
          <a:p>
            <a:r>
              <a:rPr b="0" lang="en-US" sz="900" spc="-1" strike="noStrike">
                <a:latin typeface="Arial"/>
              </a:rPr>
              <a:t>(A) Boxplot of measured plasma-ALT during the study days in the three groups, (B) barplot of measured plasma miRNA 122 during the study days in the three groups, and (C) barplot of measured plasma miRNA 192 during the study days in the three groups. Boxplots and bar plots of plasma-ALT and plasma miRNA 122 and 192 measured on study days 1 and 2 show no difference between the three groups. Abbreviations: ALT= alanine aminotransferase, HCa= healthy controls, Rel= relative, SMAa= spinal muscular atrophy adults, SMAc= spinal muscular atrophy children.</a:t>
            </a:r>
            <a:endParaRPr b="0" lang="en-US" sz="900" spc="-1" strike="noStrike">
              <a:latin typeface="Arial"/>
            </a:endParaRPr>
          </a:p>
          <a:p>
            <a:endParaRPr b="0" lang="en-US" sz="900" spc="-1" strike="noStrike">
              <a:latin typeface="Arial"/>
            </a:endParaRPr>
          </a:p>
          <a:p>
            <a:endParaRPr b="0" lang="en-US" sz="900" spc="-1" strike="noStrike">
              <a:latin typeface="Arial"/>
            </a:endParaRPr>
          </a:p>
          <a:p>
            <a:endParaRPr b="0" lang="en-US" sz="9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73600"/>
            <a:ext cx="8229240" cy="1144800"/>
          </a:xfrm>
          <a:prstGeom prst="rect">
            <a:avLst/>
          </a:prstGeom>
        </p:spPr>
        <p:txBody>
          <a:bodyPr lIns="0" rIns="0" tIns="0" bIns="0" anchor="ctr"/>
          <a:p>
            <a:pPr algn="ctr"/>
            <a:r>
              <a:rPr b="0" lang="en-US" sz="4400" spc="-1" strike="noStrike">
                <a:latin typeface="Arial"/>
              </a:rPr>
              <a:t>Click to edit the title text format</a:t>
            </a:r>
            <a:endParaRPr b="0" lang="en-US" sz="4400" spc="-1" strike="noStrike">
              <a:latin typeface="Arial"/>
            </a:endParaRPr>
          </a:p>
        </p:txBody>
      </p:sp>
      <p:sp>
        <p:nvSpPr>
          <p:cNvPr id="1" name="PlaceHolder 2"/>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ffffff"/>
              </a:buClr>
              <a:buSzPct val="45000"/>
              <a:buFont typeface="Wingdings" charset="2"/>
              <a:buChar char=""/>
            </a:pPr>
            <a:r>
              <a:rPr b="0" lang="en-US" sz="3200" spc="-1" strike="noStrike">
                <a:latin typeface="Arial"/>
              </a:rPr>
              <a:t>Click to edit the outline text format</a:t>
            </a:r>
            <a:endParaRPr b="0" lang="en-US" sz="3200" spc="-1" strike="noStrike">
              <a:latin typeface="Arial"/>
            </a:endParaRPr>
          </a:p>
          <a:p>
            <a:pPr lvl="1" marL="864000" indent="-324000">
              <a:spcBef>
                <a:spcPts val="1134"/>
              </a:spcBef>
              <a:buClr>
                <a:srgbClr val="ffffff"/>
              </a:buClr>
              <a:buSzPct val="75000"/>
              <a:buFont typeface="Symbol" charset="2"/>
              <a:buChar char=""/>
            </a:pPr>
            <a:r>
              <a:rPr b="0" lang="en-US" sz="2800" spc="-1" strike="noStrike">
                <a:latin typeface="Arial"/>
              </a:rPr>
              <a:t>Second Outline Level</a:t>
            </a:r>
            <a:endParaRPr b="0" lang="en-US" sz="2800" spc="-1" strike="noStrike">
              <a:latin typeface="Arial"/>
            </a:endParaRPr>
          </a:p>
          <a:p>
            <a:pPr lvl="2" marL="1296000" indent="-288000">
              <a:spcBef>
                <a:spcPts val="850"/>
              </a:spcBef>
              <a:buClr>
                <a:srgbClr val="ffffff"/>
              </a:buClr>
              <a:buSzPct val="45000"/>
              <a:buFont typeface="Wingdings" charset="2"/>
              <a:buChar char=""/>
            </a:pPr>
            <a:r>
              <a:rPr b="0" lang="en-US" sz="2400" spc="-1" strike="noStrike">
                <a:latin typeface="Arial"/>
              </a:rPr>
              <a:t>Third Outline Level</a:t>
            </a:r>
            <a:endParaRPr b="0" lang="en-US" sz="2400" spc="-1" strike="noStrike">
              <a:latin typeface="Arial"/>
            </a:endParaRPr>
          </a:p>
          <a:p>
            <a:pPr lvl="3" marL="1728000" indent="-216000">
              <a:spcBef>
                <a:spcPts val="567"/>
              </a:spcBef>
              <a:buClr>
                <a:srgbClr val="ffffff"/>
              </a:buClr>
              <a:buSzPct val="75000"/>
              <a:buFont typeface="Symbol" charset="2"/>
              <a:buChar char=""/>
            </a:pPr>
            <a:r>
              <a:rPr b="0" lang="en-US" sz="2000" spc="-1" strike="noStrike">
                <a:latin typeface="Arial"/>
              </a:rPr>
              <a:t>Fourth Outline Level</a:t>
            </a:r>
            <a:endParaRPr b="0" lang="en-US" sz="2000" spc="-1" strike="noStrike">
              <a:latin typeface="Arial"/>
            </a:endParaRPr>
          </a:p>
          <a:p>
            <a:pPr lvl="4" marL="2160000" indent="-216000">
              <a:spcBef>
                <a:spcPts val="283"/>
              </a:spcBef>
              <a:buClr>
                <a:srgbClr val="ffffff"/>
              </a:buClr>
              <a:buSzPct val="45000"/>
              <a:buFont typeface="Wingdings" charset="2"/>
              <a:buChar char=""/>
            </a:pPr>
            <a:r>
              <a:rPr b="0" lang="en-US" sz="2000" spc="-1" strike="noStrike">
                <a:latin typeface="Arial"/>
              </a:rPr>
              <a:t>Fifth Outline Level</a:t>
            </a:r>
            <a:endParaRPr b="0" lang="en-US" sz="2000" spc="-1" strike="noStrike">
              <a:latin typeface="Arial"/>
            </a:endParaRPr>
          </a:p>
          <a:p>
            <a:pPr lvl="5" marL="2592000" indent="-216000">
              <a:spcBef>
                <a:spcPts val="283"/>
              </a:spcBef>
              <a:buClr>
                <a:srgbClr val="ffffff"/>
              </a:buClr>
              <a:buSzPct val="45000"/>
              <a:buFont typeface="Wingdings" charset="2"/>
              <a:buChar char=""/>
            </a:pPr>
            <a:r>
              <a:rPr b="0" lang="en-US" sz="2000" spc="-1" strike="noStrike">
                <a:latin typeface="Arial"/>
              </a:rPr>
              <a:t>Sixth Outline Level</a:t>
            </a:r>
            <a:endParaRPr b="0" lang="en-US" sz="2000" spc="-1" strike="noStrike">
              <a:latin typeface="Arial"/>
            </a:endParaRPr>
          </a:p>
          <a:p>
            <a:pPr lvl="6" marL="3024000" indent="-216000">
              <a:spcBef>
                <a:spcPts val="283"/>
              </a:spcBef>
              <a:buClr>
                <a:srgbClr val="ffffff"/>
              </a:buClr>
              <a:buSzPct val="45000"/>
              <a:buFont typeface="Wingdings" charset="2"/>
              <a:buChar char=""/>
            </a:pPr>
            <a:r>
              <a:rPr b="0" lang="en-US" sz="2000" spc="-1" strike="noStrike">
                <a:latin typeface="Arial"/>
              </a:rPr>
              <a:t>Seventh Outline Level</a:t>
            </a:r>
            <a:endParaRPr b="0" lang="en-US"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hyperlink" Target="http://www.elsevier.com/termsandconditions" TargetMode="External"/><Relationship Id="rId2" Type="http://schemas.openxmlformats.org/officeDocument/2006/relationships/image" Target="../media/image1.jpeg"/><Relationship Id="rId3" Type="http://schemas.openxmlformats.org/officeDocument/2006/relationships/slideLayout" Target="../slideLayouts/slideLayout2.xml"/>
</Relationships>
</file>

<file path=ppt/slides/_rels/slide2.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hyperlink" Target="http://www.elsevier.com/termsandconditions" TargetMode="External"/><Relationship Id="rId3" Type="http://schemas.openxmlformats.org/officeDocument/2006/relationships/image" Target="../media/image3.jpeg"/><Relationship Id="rId4" Type="http://schemas.openxmlformats.org/officeDocument/2006/relationships/slideLayout" Target="../slideLayouts/slideLayout1.xml"/><Relationship Id="rId5" Type="http://schemas.openxmlformats.org/officeDocument/2006/relationships/notesSlide" Target="../notesSlides/notesSlide2.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360000" y="1260000"/>
            <a:ext cx="8640000" cy="2382120"/>
          </a:xfrm>
          <a:prstGeom prst="rect">
            <a:avLst/>
          </a:prstGeom>
          <a:noFill/>
          <a:ln>
            <a:noFill/>
          </a:ln>
        </p:spPr>
        <p:txBody>
          <a:bodyPr lIns="90000" rIns="90000" tIns="45000" bIns="45000"/>
          <a:p>
            <a:pPr algn="ctr">
              <a:lnSpc>
                <a:spcPct val="100000"/>
              </a:lnSpc>
              <a:spcAft>
                <a:spcPts val="3186"/>
              </a:spcAft>
            </a:pPr>
            <a:r>
              <a:rPr b="0" i="1" lang="en-US" sz="1700" spc="-1" strike="noStrike">
                <a:solidFill>
                  <a:srgbClr val="ffffff"/>
                </a:solidFill>
                <a:latin typeface="Arial"/>
              </a:rPr>
              <a:t>Acetaminophen treatment in children and adults with spinal muscular atrophy: a lower tolerance and higher risk of hepatotoxicity</a:t>
            </a:r>
            <a:r>
              <a:rPr b="0" lang="en-US" sz="1700" spc="-1" strike="noStrike">
                <a:solidFill>
                  <a:srgbClr val="ffffff"/>
                </a:solidFill>
                <a:latin typeface="Arial"/>
              </a:rPr>
              <a:t> </a:t>
            </a:r>
            <a:endParaRPr b="0" lang="en-US" sz="1700" spc="-1" strike="noStrike">
              <a:solidFill>
                <a:srgbClr val="ffffff"/>
              </a:solidFill>
              <a:latin typeface="Arial"/>
            </a:endParaRPr>
          </a:p>
          <a:p>
            <a:pPr algn="ctr">
              <a:spcAft>
                <a:spcPts val="2750"/>
              </a:spcAft>
            </a:pPr>
            <a:r>
              <a:rPr b="0" i="1" lang="en-US" sz="1100" spc="-1" strike="noStrike">
                <a:solidFill>
                  <a:srgbClr val="ffffff"/>
                </a:solidFill>
                <a:latin typeface="Arial"/>
              </a:rPr>
              <a:t>Marie Mostue Naume, Qiaolin Zhao, Sissel Sundell Haslund-Krog, Thomas Krag, Brenda C.M. de Winter, Karoline Lolk Revsbech, John Vissing, Helle Holst, Morten Hylander Møller, Tessa Munkeboe Hornsyld, Morten Dunø, Christina Engel Hoei-Hansen, Alfred Peter Born, Per Bo Jensen, Mette Cathrine Ørngreen</a:t>
            </a:r>
            <a:r>
              <a:rPr b="0" lang="en-US" sz="1100" spc="-1" strike="noStrike">
                <a:solidFill>
                  <a:srgbClr val="ffffff"/>
                </a:solidFill>
                <a:latin typeface="Arial"/>
              </a:rPr>
              <a:t> </a:t>
            </a:r>
            <a:endParaRPr b="0" lang="en-US" sz="1100" spc="-1" strike="noStrike">
              <a:solidFill>
                <a:srgbClr val="ffffff"/>
              </a:solidFill>
              <a:latin typeface="Arial"/>
            </a:endParaRPr>
          </a:p>
          <a:p>
            <a:pPr algn="ctr"/>
            <a:r>
              <a:rPr b="0" i="1" lang="en-US" sz="1200" spc="-1" strike="noStrike">
                <a:solidFill>
                  <a:srgbClr val="ffffff"/>
                </a:solidFill>
                <a:latin typeface="Arial"/>
              </a:rPr>
              <a:t>Neuromuscular Disorders</a:t>
            </a:r>
            <a:r>
              <a:rPr b="0" lang="en-US" sz="1200" spc="-1" strike="noStrike">
                <a:solidFill>
                  <a:srgbClr val="ffffff"/>
                </a:solidFill>
                <a:latin typeface="Arial"/>
              </a:rPr>
              <a:t> </a:t>
            </a:r>
            <a:endParaRPr b="0" lang="en-US" sz="1200" spc="-1" strike="noStrike">
              <a:solidFill>
                <a:srgbClr val="ffffff"/>
              </a:solidFill>
              <a:latin typeface="Arial"/>
            </a:endParaRPr>
          </a:p>
          <a:p>
            <a:pPr algn="ctr"/>
            <a:r>
              <a:rPr b="0" lang="en-US" sz="1200" spc="-1" strike="noStrike">
                <a:solidFill>
                  <a:srgbClr val="ffffff"/>
                </a:solidFill>
                <a:latin typeface="Arial"/>
              </a:rPr>
              <a:t>Volume 34 Pages 9-18 (January 2024) </a:t>
            </a:r>
            <a:endParaRPr b="0" lang="en-US" sz="1200" spc="-1" strike="noStrike">
              <a:solidFill>
                <a:srgbClr val="ffffff"/>
              </a:solidFill>
              <a:latin typeface="Arial"/>
            </a:endParaRPr>
          </a:p>
          <a:p>
            <a:pPr algn="ctr"/>
            <a:r>
              <a:rPr b="0" lang="en-US" sz="1000" spc="-1" strike="noStrike">
                <a:solidFill>
                  <a:srgbClr val="ffffff"/>
                </a:solidFill>
                <a:latin typeface="Arial"/>
              </a:rPr>
              <a:t>DOI: 10.1016/j.nmd.2023.11.005</a:t>
            </a:r>
            <a:endParaRPr b="0" lang="en-US" sz="1000" spc="-1" strike="noStrike">
              <a:solidFill>
                <a:srgbClr val="ffffff"/>
              </a:solidFill>
              <a:latin typeface="Arial"/>
            </a:endParaRPr>
          </a:p>
        </p:txBody>
      </p:sp>
      <p:sp>
        <p:nvSpPr>
          <p:cNvPr id="45" name="TextShape 2"/>
          <p:cNvSpPr txBox="1"/>
          <p:nvPr/>
        </p:nvSpPr>
        <p:spPr>
          <a:xfrm>
            <a:off x="952560" y="6624000"/>
            <a:ext cx="5556240" cy="231120"/>
          </a:xfrm>
          <a:prstGeom prst="rect">
            <a:avLst/>
          </a:prstGeom>
          <a:noFill/>
          <a:ln>
            <a:noFill/>
          </a:ln>
        </p:spPr>
        <p:txBody>
          <a:bodyPr lIns="90000" rIns="90000" tIns="46800" bIns="46800" anchor="ctr"/>
          <a:p>
            <a:r>
              <a:rPr b="0" lang="en-US" sz="900" spc="-1" strike="noStrike">
                <a:solidFill>
                  <a:srgbClr val="ffffff"/>
                </a:solidFill>
                <a:latin typeface="Arial"/>
              </a:rPr>
              <a:t>Copyright © 2023 The Authors</a:t>
            </a:r>
            <a:r>
              <a:rPr b="0" lang="en-US" sz="900" spc="-1" strike="noStrike">
                <a:solidFill>
                  <a:srgbClr val="ffffff"/>
                </a:solidFill>
                <a:latin typeface="Arial"/>
                <a:hlinkClick r:id="rId1"/>
              </a:rPr>
              <a:t> Terms and Conditions</a:t>
            </a:r>
            <a:endParaRPr b="0" lang="en-US" sz="900" spc="-1" strike="noStrike">
              <a:solidFill>
                <a:srgbClr val="ffffff"/>
              </a:solidFill>
              <a:latin typeface="Arial"/>
            </a:endParaRPr>
          </a:p>
        </p:txBody>
      </p:sp>
      <p:pic>
        <p:nvPicPr>
          <p:cNvPr id="46" name="Logo" descr=""/>
          <p:cNvPicPr/>
          <p:nvPr/>
        </p:nvPicPr>
        <p:blipFill>
          <a:blip r:embed="rId2"/>
          <a:stretch/>
        </p:blipFill>
        <p:spPr>
          <a:xfrm>
            <a:off x="79560" y="6064200"/>
            <a:ext cx="707760" cy="79380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CustomShape 1"/>
          <p:cNvSpPr/>
          <p:nvPr/>
        </p:nvSpPr>
        <p:spPr>
          <a:xfrm>
            <a:off x="4233240" y="79200"/>
            <a:ext cx="677520" cy="307080"/>
          </a:xfrm>
          <a:prstGeom prst="rect">
            <a:avLst/>
          </a:prstGeom>
          <a:noFill/>
          <a:ln>
            <a:noFill/>
          </a:ln>
        </p:spPr>
        <p:style>
          <a:lnRef idx="0"/>
          <a:fillRef idx="0"/>
          <a:effectRef idx="0"/>
          <a:fontRef idx="minor"/>
        </p:style>
        <p:txBody>
          <a:bodyPr wrap="none" lIns="90000" rIns="90000" tIns="46800" bIns="46800"/>
          <a:p>
            <a:r>
              <a:rPr b="0" lang="en-US" sz="1400" spc="-1" strike="noStrike">
                <a:solidFill>
                  <a:srgbClr val="ffffff"/>
                </a:solidFill>
                <a:latin typeface="Arial"/>
              </a:rPr>
              <a:t>Fig. 5 </a:t>
            </a:r>
            <a:endParaRPr b="0" lang="en-US" sz="1400" spc="-1" strike="noStrike">
              <a:solidFill>
                <a:srgbClr val="ffffff"/>
              </a:solidFill>
              <a:latin typeface="Arial"/>
            </a:endParaRPr>
          </a:p>
        </p:txBody>
      </p:sp>
      <p:pic>
        <p:nvPicPr>
          <p:cNvPr id="48" name="Main graphic" descr=""/>
          <p:cNvPicPr/>
          <p:nvPr/>
        </p:nvPicPr>
        <p:blipFill>
          <a:blip r:embed="rId1"/>
          <a:stretch/>
        </p:blipFill>
        <p:spPr>
          <a:xfrm>
            <a:off x="1422360" y="858600"/>
            <a:ext cx="6350040" cy="4791240"/>
          </a:xfrm>
          <a:prstGeom prst="rect">
            <a:avLst/>
          </a:prstGeom>
          <a:ln>
            <a:noFill/>
          </a:ln>
        </p:spPr>
      </p:pic>
      <p:sp>
        <p:nvSpPr>
          <p:cNvPr id="49" name="TextShape 2"/>
          <p:cNvSpPr txBox="1"/>
          <p:nvPr/>
        </p:nvSpPr>
        <p:spPr>
          <a:xfrm>
            <a:off x="952560" y="6477120"/>
            <a:ext cx="8254800" cy="231120"/>
          </a:xfrm>
          <a:prstGeom prst="rect">
            <a:avLst/>
          </a:prstGeom>
          <a:noFill/>
          <a:ln>
            <a:noFill/>
          </a:ln>
        </p:spPr>
        <p:txBody>
          <a:bodyPr lIns="90000" rIns="90000" tIns="45000" bIns="45000"/>
          <a:p>
            <a:r>
              <a:rPr b="0" i="1" lang="en-US" sz="900" spc="-1" strike="noStrike">
                <a:solidFill>
                  <a:srgbClr val="ffffff"/>
                </a:solidFill>
                <a:latin typeface="Arial"/>
              </a:rPr>
              <a:t>Neuromuscular Disorders</a:t>
            </a:r>
            <a:r>
              <a:rPr b="0" lang="en-US" sz="900" spc="-1" strike="noStrike">
                <a:solidFill>
                  <a:srgbClr val="ffffff"/>
                </a:solidFill>
                <a:latin typeface="Arial"/>
              </a:rPr>
              <a:t> 2024 349-18DOI: (10.1016/j.nmd.2023.11.005) </a:t>
            </a:r>
            <a:endParaRPr b="0" lang="en-US" sz="900" spc="-1" strike="noStrike">
              <a:solidFill>
                <a:srgbClr val="ffffff"/>
              </a:solidFill>
              <a:latin typeface="Arial"/>
            </a:endParaRPr>
          </a:p>
        </p:txBody>
      </p:sp>
      <p:sp>
        <p:nvSpPr>
          <p:cNvPr id="50" name="TextShape 3"/>
          <p:cNvSpPr txBox="1"/>
          <p:nvPr/>
        </p:nvSpPr>
        <p:spPr>
          <a:xfrm>
            <a:off x="952560" y="6624000"/>
            <a:ext cx="5556240" cy="231120"/>
          </a:xfrm>
          <a:prstGeom prst="rect">
            <a:avLst/>
          </a:prstGeom>
          <a:noFill/>
          <a:ln>
            <a:noFill/>
          </a:ln>
        </p:spPr>
        <p:txBody>
          <a:bodyPr lIns="90000" rIns="90000" tIns="46800" bIns="46800" anchor="ctr"/>
          <a:p>
            <a:r>
              <a:rPr b="0" lang="en-US" sz="900" spc="-1" strike="noStrike">
                <a:solidFill>
                  <a:srgbClr val="ffffff"/>
                </a:solidFill>
                <a:latin typeface="Arial"/>
              </a:rPr>
              <a:t>Copyright © 2023 The Authors</a:t>
            </a:r>
            <a:r>
              <a:rPr b="0" lang="en-US" sz="900" spc="-1" strike="noStrike">
                <a:solidFill>
                  <a:srgbClr val="ffffff"/>
                </a:solidFill>
                <a:latin typeface="Arial"/>
                <a:hlinkClick r:id="rId2"/>
              </a:rPr>
              <a:t> Terms and Conditions</a:t>
            </a:r>
            <a:endParaRPr b="0" lang="en-US" sz="900" spc="-1" strike="noStrike">
              <a:solidFill>
                <a:srgbClr val="ffffff"/>
              </a:solidFill>
              <a:latin typeface="Arial"/>
            </a:endParaRPr>
          </a:p>
        </p:txBody>
      </p:sp>
      <p:pic>
        <p:nvPicPr>
          <p:cNvPr id="51" name="Logo" descr=""/>
          <p:cNvPicPr/>
          <p:nvPr/>
        </p:nvPicPr>
        <p:blipFill>
          <a:blip r:embed="rId3"/>
          <a:stretch/>
        </p:blipFill>
        <p:spPr>
          <a:xfrm>
            <a:off x="79560" y="6064200"/>
            <a:ext cx="707760" cy="793800"/>
          </a:xfrm>
          <a:prstGeom prst="rect">
            <a:avLst/>
          </a:prstGeom>
          <a:ln>
            <a:noFill/>
          </a:ln>
        </p:spPr>
      </p:pic>
    </p:spTree>
  </p:cSld>
  <p:transition>
    <p:wipe dir="r"/>
  </p:transition>
  <p:timing>
    <p:tnLst>
      <p:par>
        <p:cTn id="3" dur="indefinite" restart="never" nodeType="tmRoot">
          <p:childTnLst>
            <p:seq>
              <p:cTn id="4"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