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87" d="100"/>
          <a:sy n="87" d="100"/>
        </p:scale>
        <p:origin x="80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B71DB-AA25-4122-991C-4896B98FE2EE}" type="datetimeFigureOut">
              <a:rPr lang="es-ES" smtClean="0"/>
              <a:t>21/10/2021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501-F789-47A7-8511-9401D9E3B38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8860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B71DB-AA25-4122-991C-4896B98FE2EE}" type="datetimeFigureOut">
              <a:rPr lang="es-ES" smtClean="0"/>
              <a:t>21/10/2021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501-F789-47A7-8511-9401D9E3B38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3309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B71DB-AA25-4122-991C-4896B98FE2EE}" type="datetimeFigureOut">
              <a:rPr lang="es-ES" smtClean="0"/>
              <a:t>21/10/2021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501-F789-47A7-8511-9401D9E3B38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8574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B71DB-AA25-4122-991C-4896B98FE2EE}" type="datetimeFigureOut">
              <a:rPr lang="es-ES" smtClean="0"/>
              <a:t>21/10/2021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501-F789-47A7-8511-9401D9E3B38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27225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B71DB-AA25-4122-991C-4896B98FE2EE}" type="datetimeFigureOut">
              <a:rPr lang="es-ES" smtClean="0"/>
              <a:t>21/10/2021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501-F789-47A7-8511-9401D9E3B38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5838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B71DB-AA25-4122-991C-4896B98FE2EE}" type="datetimeFigureOut">
              <a:rPr lang="es-ES" smtClean="0"/>
              <a:t>21/10/2021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501-F789-47A7-8511-9401D9E3B38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96386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B71DB-AA25-4122-991C-4896B98FE2EE}" type="datetimeFigureOut">
              <a:rPr lang="es-ES" smtClean="0"/>
              <a:t>21/10/2021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501-F789-47A7-8511-9401D9E3B38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3596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B71DB-AA25-4122-991C-4896B98FE2EE}" type="datetimeFigureOut">
              <a:rPr lang="es-ES" smtClean="0"/>
              <a:t>21/10/2021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501-F789-47A7-8511-9401D9E3B38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4552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B71DB-AA25-4122-991C-4896B98FE2EE}" type="datetimeFigureOut">
              <a:rPr lang="es-ES" smtClean="0"/>
              <a:t>21/10/2021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501-F789-47A7-8511-9401D9E3B38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1393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B71DB-AA25-4122-991C-4896B98FE2EE}" type="datetimeFigureOut">
              <a:rPr lang="es-ES" smtClean="0"/>
              <a:t>21/10/2021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501-F789-47A7-8511-9401D9E3B38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6293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B71DB-AA25-4122-991C-4896B98FE2EE}" type="datetimeFigureOut">
              <a:rPr lang="es-ES" smtClean="0"/>
              <a:t>21/10/2021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1D501-F789-47A7-8511-9401D9E3B38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52055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6B71DB-AA25-4122-991C-4896B98FE2EE}" type="datetimeFigureOut">
              <a:rPr lang="es-ES" smtClean="0"/>
              <a:t>21/10/2021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1D501-F789-47A7-8511-9401D9E3B38D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28358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8ACBC5D-0868-4B54-AA27-FFE64AABB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" t="1564" r="1343" b="1584"/>
          <a:stretch>
            <a:fillRect/>
          </a:stretch>
        </p:blipFill>
        <p:spPr bwMode="auto">
          <a:xfrm>
            <a:off x="628933" y="902376"/>
            <a:ext cx="7886133" cy="586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D34E48-8621-4405-A578-855EF5E59BC5}"/>
              </a:ext>
            </a:extLst>
          </p:cNvPr>
          <p:cNvSpPr/>
          <p:nvPr/>
        </p:nvSpPr>
        <p:spPr>
          <a:xfrm>
            <a:off x="247879" y="290237"/>
            <a:ext cx="91054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Figure. Mean Days of MV Items (Alive Patients; n=12) (mITT/ Safety Population)</a:t>
            </a:r>
            <a:endParaRPr lang="es-ES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559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21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Paula Casajust</dc:creator>
  <cp:lastModifiedBy>Paula Casajust</cp:lastModifiedBy>
  <cp:revision>1</cp:revision>
  <dcterms:created xsi:type="dcterms:W3CDTF">2021-10-21T08:51:20Z</dcterms:created>
  <dcterms:modified xsi:type="dcterms:W3CDTF">2021-10-21T08:53:17Z</dcterms:modified>
</cp:coreProperties>
</file>